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0" r:id="rId2"/>
  </p:sldMasterIdLst>
  <p:notesMasterIdLst>
    <p:notesMasterId r:id="rId29"/>
  </p:notesMasterIdLst>
  <p:handoutMasterIdLst>
    <p:handoutMasterId r:id="rId30"/>
  </p:handoutMasterIdLst>
  <p:sldIdLst>
    <p:sldId id="4765" r:id="rId3"/>
    <p:sldId id="4794" r:id="rId4"/>
    <p:sldId id="4780" r:id="rId5"/>
    <p:sldId id="4777" r:id="rId6"/>
    <p:sldId id="4778" r:id="rId7"/>
    <p:sldId id="4779" r:id="rId8"/>
    <p:sldId id="4781" r:id="rId9"/>
    <p:sldId id="4782" r:id="rId10"/>
    <p:sldId id="4783" r:id="rId11"/>
    <p:sldId id="4795" r:id="rId12"/>
    <p:sldId id="4754" r:id="rId13"/>
    <p:sldId id="4755" r:id="rId14"/>
    <p:sldId id="4787" r:id="rId15"/>
    <p:sldId id="4784" r:id="rId16"/>
    <p:sldId id="4785" r:id="rId17"/>
    <p:sldId id="4786" r:id="rId18"/>
    <p:sldId id="4788" r:id="rId19"/>
    <p:sldId id="4753" r:id="rId20"/>
    <p:sldId id="4796" r:id="rId21"/>
    <p:sldId id="4790" r:id="rId22"/>
    <p:sldId id="4792" r:id="rId23"/>
    <p:sldId id="4793" r:id="rId24"/>
    <p:sldId id="4797" r:id="rId25"/>
    <p:sldId id="4791" r:id="rId26"/>
    <p:sldId id="4727" r:id="rId27"/>
    <p:sldId id="4776" r:id="rId2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DengXian" panose="02010600030101010101" pitchFamily="2" charset="-122"/>
        <a:ea typeface="DengXian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359AA9BF-8A44-9F49-8F5A-7F3ACFB6459A}">
          <p14:sldIdLst>
            <p14:sldId id="4765"/>
            <p14:sldId id="4794"/>
          </p14:sldIdLst>
        </p14:section>
        <p14:section name="黄怡海前端交互" id="{DE15BA61-249F-1740-B6C4-883936D46726}">
          <p14:sldIdLst>
            <p14:sldId id="4780"/>
            <p14:sldId id="4777"/>
            <p14:sldId id="4778"/>
            <p14:sldId id="4779"/>
          </p14:sldIdLst>
        </p14:section>
        <p14:section name="张欢后台功能" id="{1D3359F3-FFEB-C244-9682-ED8C8D864516}">
          <p14:sldIdLst>
            <p14:sldId id="4781"/>
            <p14:sldId id="4782"/>
            <p14:sldId id="4783"/>
            <p14:sldId id="4795"/>
          </p14:sldIdLst>
        </p14:section>
        <p14:section name="方泽强功能可视化" id="{516FD5C3-B347-E14F-81CC-C234AEAA5735}">
          <p14:sldIdLst>
            <p14:sldId id="4754"/>
            <p14:sldId id="4755"/>
            <p14:sldId id="4787"/>
            <p14:sldId id="4784"/>
            <p14:sldId id="4785"/>
            <p14:sldId id="4786"/>
            <p14:sldId id="4788"/>
          </p14:sldIdLst>
        </p14:section>
        <p14:section name="可视化后台系统" id="{9A5928B3-4F81-9045-838D-20CE3CD67E55}">
          <p14:sldIdLst>
            <p14:sldId id="4753"/>
            <p14:sldId id="4796"/>
            <p14:sldId id="4790"/>
            <p14:sldId id="4792"/>
            <p14:sldId id="4793"/>
            <p14:sldId id="4797"/>
            <p14:sldId id="4791"/>
          </p14:sldIdLst>
        </p14:section>
        <p14:section name="结尾" id="{909266E9-1AF0-CB45-98D1-E1EDBD213126}">
          <p14:sldIdLst>
            <p14:sldId id="4727"/>
            <p14:sldId id="47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272"/>
    <a:srgbClr val="FFFCF4"/>
    <a:srgbClr val="E7B875"/>
    <a:srgbClr val="CC7D3F"/>
    <a:srgbClr val="6F8683"/>
    <a:srgbClr val="6F4D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1" autoAdjust="0"/>
    <p:restoredTop sz="97030" autoAdjust="0"/>
  </p:normalViewPr>
  <p:slideViewPr>
    <p:cSldViewPr snapToGrid="0" snapToObjects="1">
      <p:cViewPr>
        <p:scale>
          <a:sx n="99" d="100"/>
          <a:sy n="99" d="100"/>
        </p:scale>
        <p:origin x="1072" y="7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5" d="100"/>
        <a:sy n="1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6A42D57-466D-2947-80D1-341C2D2DB2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C60A71-C3A7-CB4A-9F1E-E02615129E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207BA46-DE02-5746-8D53-2E446B2997F3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229567-C241-B742-96DD-B562BA21FF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4230E46F-E8FF-2F44-B78F-9BC8894F9A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5B16F804-FCE5-594B-A534-712B75A9C2C9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E70481C-8D5F-DD42-8F7E-63D120629A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305A31-2425-FC41-8AD3-DF2A39C78D2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D4C987-5D64-F640-9ECE-F7BA51456015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A00554AF-C65D-7A47-A8BD-F985D0E33B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433DFE69-BC4F-B64B-9FEB-F9CF97F52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410BCF-607A-6A4C-AF29-363A1395ED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2D9335FB-7E0C-2E46-9FE4-6C8D668B0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2A6FFEC1-4DF9-FD4B-944B-1D748092C4B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6C5C4-12C6-5342-A20E-5F8F36356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817B4-7633-8745-B597-BBDD7BBCFBC0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93731-BC56-CE4D-B31D-2AA3F9122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00C20F3-68BA-3E43-BF05-947DB9B2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96ECD0-5EB6-D348-9B08-F3CD3AAAFE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55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33F395-ACF8-2D46-8B6A-0916B1D4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C97150-D5D8-1E43-8643-3EA27D9C8EE6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63DA88-06A6-AA4C-975A-83979BDE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EAC79863-1CBC-B14F-97BF-0459EE37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598236-8CD6-7049-A089-7FDA263C92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70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67BA3B-C961-5E4F-9233-080C9B82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80498-70EB-294F-A9CE-7BA85E9A6FBD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E626C3-F932-E541-AD96-F680D015C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02C6704-FADA-4F48-9C97-25B60596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1ABB4-3497-5E46-A8CF-650D59AA7B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771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F864D85E-AEE4-EC4A-A431-68BAAD25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7149-1A74-6B4F-A2E3-403B9C0A375C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5B8170B1-A012-1C48-B750-34F7F79BF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820C7D67-645C-AD47-B63D-4FBCC244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606178-7C42-B44E-9BD9-B0BA99E598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188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68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07FC9-40BF-B44C-918E-FDCB2336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5C6BE1-F813-FB45-8CE4-D9506D25E7FB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4FEB0E-5D2B-8E4F-AF40-30FCE6491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E634404-C129-0345-A613-0C81BFE3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490710-1B37-2C43-A44B-742AF2F791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81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96B20A-053C-2745-9EE7-A8F16E5FC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C2E0A-13C6-924E-B3B2-DF9C950D24A8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54488D-2998-1042-946E-6E9FEECF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6AA5A18-1FDB-9F47-A4EA-736675DB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29511-BD5C-0344-B6C9-CFE3B283A7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64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44D9421B-8E28-4D42-A4F2-ED3E79D07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CAB1D-4FB6-E746-BBE8-984CACA44793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8503986-19FF-A341-9EC8-438BDBD0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8952D89B-E513-D34F-9FA4-E5C296F9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ED619-72C8-8144-9B89-31BA66736EE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27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BA43932-83E6-0A44-B932-F95CA4474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0CBE2-BEE4-A049-AE79-398E96ABC8DE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53B4EAA3-3250-BF41-8E00-26E501B7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>
            <a:extLst>
              <a:ext uri="{FF2B5EF4-FFF2-40B4-BE49-F238E27FC236}">
                <a16:creationId xmlns:a16="http://schemas.microsoft.com/office/drawing/2014/main" id="{B622409B-3D6D-8E45-8DA6-D3A14501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5E8017-D451-074A-9474-432B749F55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73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6DBD4FEE-C2B7-4346-ADD3-B12290D9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B7818-0D55-524C-A5BC-9365EC121585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CFA88D9F-5729-6D48-9414-B4948684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5">
            <a:extLst>
              <a:ext uri="{FF2B5EF4-FFF2-40B4-BE49-F238E27FC236}">
                <a16:creationId xmlns:a16="http://schemas.microsoft.com/office/drawing/2014/main" id="{42E9F548-931A-7343-95C1-760FC28B7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00950B-3012-BE42-855E-0468F013BD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33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14FF44E4-38E2-E94E-BACD-72738A65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CBCF8-7EA0-8442-9265-5BCB7588CDB6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960AEE4D-AAA4-F24D-A3B3-DAF89477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5">
            <a:extLst>
              <a:ext uri="{FF2B5EF4-FFF2-40B4-BE49-F238E27FC236}">
                <a16:creationId xmlns:a16="http://schemas.microsoft.com/office/drawing/2014/main" id="{590131FB-3A58-3344-91AE-1E596602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2A40DA-8628-B348-B130-C4048547CC9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58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0FCC3D5-42A9-EE4E-A8B4-5CC9051C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B461C-74DC-684A-9E48-46AF59A85731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64B9B5E-9297-D645-89E4-38459182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48BD48E3-E301-8649-AFBD-B2767621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3D0FA5-F448-5641-B0C8-D8BA1E80AC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94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707E7B2-EBC7-C448-9949-CFC7784FC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0D23A-FF9B-864F-A1CF-1BCD4A28AC56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FB5B3C7-A60E-9042-B955-629B5FF1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A767E8BD-D795-C84B-B1D5-46D9164A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85BF39-54B8-FC4D-9B5B-A90BC752D8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85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99">
            <a:alpha val="1215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A0B60921-3DC7-8D4F-9DB0-D3721F15ACC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EFDD5CE5-51A9-6941-8EC2-5B23E6E195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BB6427-B8F1-DF4E-8639-C77366153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1913EE5-C505-2C49-BD0D-6B9669DC8560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9F6C71-82B0-C84F-B673-E2D4CAE03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2EC5645-D972-4646-8A81-895980AD7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solidFill>
                  <a:srgbClr val="898989"/>
                </a:solidFill>
              </a:defRPr>
            </a:lvl1pPr>
          </a:lstStyle>
          <a:p>
            <a:fld id="{6F128884-505C-9A4D-99CB-916D04C30A5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  <a:cs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DengXian Light" charset="-122"/>
          <a:ea typeface="DengXian Light" charset="-122"/>
          <a:cs typeface="DengXian Light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DengXian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DengXian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DengXian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DengXian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DengXian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699">
            <a:alpha val="1215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占位符 1">
            <a:extLst>
              <a:ext uri="{FF2B5EF4-FFF2-40B4-BE49-F238E27FC236}">
                <a16:creationId xmlns:a16="http://schemas.microsoft.com/office/drawing/2014/main" id="{C8FDA77E-B29D-7A4F-98C0-E9C3A51B8A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8915" name="文本占位符 2">
            <a:extLst>
              <a:ext uri="{FF2B5EF4-FFF2-40B4-BE49-F238E27FC236}">
                <a16:creationId xmlns:a16="http://schemas.microsoft.com/office/drawing/2014/main" id="{E3C3523E-7CA7-504A-A61C-D74761FBEA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2BA3F1-17A1-2B45-8611-73246B420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00885E41-0C0A-8B49-977C-9E7D53380B98}" type="datetimeFigureOut">
              <a:rPr lang="zh-CN" altLang="en-US"/>
              <a:pPr>
                <a:defRPr/>
              </a:pPr>
              <a:t>2020/5/30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2C71D-31EC-6C46-824A-5EBE277EC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2F8B12-4DB8-FB4E-B1B5-3AFEED4CA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rgbClr val="898989"/>
                </a:solidFill>
              </a:defRPr>
            </a:lvl1pPr>
          </a:lstStyle>
          <a:p>
            <a:fld id="{48414891-8D9D-484A-92C9-AB0EBD44BE4D}" type="slidenum">
              <a:rPr lang="zh-CN" altLang="en-US"/>
              <a:pPr/>
              <a:t>‹#›</a:t>
            </a:fld>
            <a:endParaRPr lang="zh-CN" altLang="en-US"/>
          </a:p>
        </p:txBody>
      </p:sp>
      <p:pic>
        <p:nvPicPr>
          <p:cNvPr id="38919" name="图片 7">
            <a:extLst>
              <a:ext uri="{FF2B5EF4-FFF2-40B4-BE49-F238E27FC236}">
                <a16:creationId xmlns:a16="http://schemas.microsoft.com/office/drawing/2014/main" id="{CE4980AD-1B26-684C-97B9-5D3CD1A0C4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486" r:id="rId2"/>
  </p:sldLayoutIdLst>
  <p:txStyles>
    <p:titleStyle>
      <a:lvl1pPr algn="l" defTabSz="8667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667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charset="0"/>
          <a:ea typeface="宋体" charset="-122"/>
        </a:defRPr>
      </a:lvl2pPr>
      <a:lvl3pPr algn="l" defTabSz="8667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charset="0"/>
          <a:ea typeface="宋体" charset="-122"/>
        </a:defRPr>
      </a:lvl3pPr>
      <a:lvl4pPr algn="l" defTabSz="8667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charset="0"/>
          <a:ea typeface="宋体" charset="-122"/>
        </a:defRPr>
      </a:lvl4pPr>
      <a:lvl5pPr algn="l" defTabSz="86677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charset="0"/>
          <a:ea typeface="宋体" charset="-122"/>
        </a:defRPr>
      </a:lvl5pPr>
      <a:lvl6pPr marL="4572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charset="0"/>
          <a:ea typeface="宋体" charset="-122"/>
        </a:defRPr>
      </a:lvl6pPr>
      <a:lvl7pPr marL="9144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charset="0"/>
          <a:ea typeface="宋体" charset="-122"/>
        </a:defRPr>
      </a:lvl7pPr>
      <a:lvl8pPr marL="13716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charset="0"/>
          <a:ea typeface="宋体" charset="-122"/>
        </a:defRPr>
      </a:lvl8pPr>
      <a:lvl9pPr marL="18288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215900" indent="-215900" algn="l" defTabSz="866775" rtl="0" eaLnBrk="0" fontAlgn="base" hangingPunct="0">
        <a:lnSpc>
          <a:spcPct val="90000"/>
        </a:lnSpc>
        <a:spcBef>
          <a:spcPts val="95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9288" indent="-215900" algn="l" defTabSz="866775" rtl="0" eaLnBrk="0" fontAlgn="base" hangingPunct="0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5900" algn="l" defTabSz="866775" rtl="0" eaLnBrk="0" fontAlgn="base" hangingPunct="0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16063" indent="-215900" algn="l" defTabSz="866775" rtl="0" eaLnBrk="0" fontAlgn="base" hangingPunct="0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5900" algn="l" defTabSz="866775" rtl="0" eaLnBrk="0" fontAlgn="base" hangingPunct="0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9AA32905-44C7-0047-83F8-34FA424B5236}"/>
              </a:ext>
            </a:extLst>
          </p:cNvPr>
          <p:cNvSpPr/>
          <p:nvPr/>
        </p:nvSpPr>
        <p:spPr>
          <a:xfrm>
            <a:off x="-1" y="3429000"/>
            <a:ext cx="477569" cy="3429000"/>
          </a:xfrm>
          <a:prstGeom prst="rect">
            <a:avLst/>
          </a:prstGeom>
          <a:solidFill>
            <a:srgbClr val="1C4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894B15-99E1-6E45-8B08-26ABB2FFBE36}"/>
              </a:ext>
            </a:extLst>
          </p:cNvPr>
          <p:cNvSpPr/>
          <p:nvPr/>
        </p:nvSpPr>
        <p:spPr>
          <a:xfrm>
            <a:off x="466846" y="343006"/>
            <a:ext cx="11258308" cy="612322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方正粗雅宋_GBK" panose="02000000000000000000" pitchFamily="2" charset="-122"/>
              <a:ea typeface="方正粗雅宋_GBK" panose="02000000000000000000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D8174A-9EF0-D647-A23A-68C3C916402B}"/>
              </a:ext>
            </a:extLst>
          </p:cNvPr>
          <p:cNvSpPr/>
          <p:nvPr/>
        </p:nvSpPr>
        <p:spPr>
          <a:xfrm>
            <a:off x="10724" y="6576936"/>
            <a:ext cx="12170554" cy="281064"/>
          </a:xfrm>
          <a:prstGeom prst="rect">
            <a:avLst/>
          </a:prstGeom>
          <a:solidFill>
            <a:srgbClr val="1C4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429D28-F18D-D147-855F-BD7771F9B6A5}"/>
              </a:ext>
            </a:extLst>
          </p:cNvPr>
          <p:cNvSpPr/>
          <p:nvPr/>
        </p:nvSpPr>
        <p:spPr>
          <a:xfrm>
            <a:off x="11746600" y="3429000"/>
            <a:ext cx="434677" cy="3429000"/>
          </a:xfrm>
          <a:prstGeom prst="rect">
            <a:avLst/>
          </a:prstGeom>
          <a:solidFill>
            <a:srgbClr val="1C4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A77B5FB-68BB-5D4B-96D6-0BDE608C6DDB}"/>
              </a:ext>
            </a:extLst>
          </p:cNvPr>
          <p:cNvSpPr/>
          <p:nvPr/>
        </p:nvSpPr>
        <p:spPr>
          <a:xfrm>
            <a:off x="477569" y="472732"/>
            <a:ext cx="11258308" cy="6123220"/>
          </a:xfrm>
          <a:prstGeom prst="rect">
            <a:avLst/>
          </a:prstGeom>
          <a:solidFill>
            <a:srgbClr val="FFFCF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方正粗雅宋_GBK" panose="02000000000000000000" pitchFamily="2" charset="-122"/>
              <a:ea typeface="方正粗雅宋_GBK" panose="020000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88865A-4C83-214B-9532-A0062A1191EC}"/>
              </a:ext>
            </a:extLst>
          </p:cNvPr>
          <p:cNvSpPr txBox="1"/>
          <p:nvPr/>
        </p:nvSpPr>
        <p:spPr>
          <a:xfrm>
            <a:off x="528306" y="1937474"/>
            <a:ext cx="11258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spc="300" dirty="0">
                <a:solidFill>
                  <a:srgbClr val="1C43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团队项目</a:t>
            </a:r>
            <a:endParaRPr lang="en-US" altLang="zh-CN" sz="3600" b="1" spc="300" dirty="0">
              <a:solidFill>
                <a:srgbClr val="1C437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3600" b="1" spc="300" dirty="0">
                <a:solidFill>
                  <a:srgbClr val="1C43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</a:t>
            </a:r>
            <a:r>
              <a:rPr lang="en-US" altLang="zh-CN" sz="3600" b="1" spc="300" dirty="0">
                <a:solidFill>
                  <a:srgbClr val="1C43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STEM</a:t>
            </a:r>
            <a:r>
              <a:rPr lang="zh-CN" altLang="en-US" sz="3600" b="1" spc="300" dirty="0">
                <a:solidFill>
                  <a:srgbClr val="1C43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的职业规划</a:t>
            </a:r>
            <a:r>
              <a:rPr lang="en-US" altLang="zh-CN" sz="3600" b="1" spc="300" dirty="0">
                <a:solidFill>
                  <a:srgbClr val="1C43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3600" b="1" spc="300" dirty="0">
                <a:solidFill>
                  <a:srgbClr val="1C43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           </a:t>
            </a:r>
            <a:endParaRPr lang="en-US" altLang="zh-CN" sz="3600" b="1" spc="300" dirty="0">
              <a:solidFill>
                <a:srgbClr val="1C437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C99F09-9B96-274F-9A7C-368BA57FA8E6}"/>
              </a:ext>
            </a:extLst>
          </p:cNvPr>
          <p:cNvSpPr txBox="1"/>
          <p:nvPr/>
        </p:nvSpPr>
        <p:spPr>
          <a:xfrm>
            <a:off x="5005316" y="3908073"/>
            <a:ext cx="4486554" cy="44267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1C437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团队成员：方泽强，黄怡海，张欢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D5DD13-FE6E-4944-A3C9-3AC10C823667}"/>
              </a:ext>
            </a:extLst>
          </p:cNvPr>
          <p:cNvGrpSpPr/>
          <p:nvPr/>
        </p:nvGrpSpPr>
        <p:grpSpPr>
          <a:xfrm>
            <a:off x="4742687" y="232296"/>
            <a:ext cx="2706624" cy="479073"/>
            <a:chOff x="4602980" y="215908"/>
            <a:chExt cx="2706624" cy="47907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E64BB87-A89F-524E-BBF4-107619B2CBFC}"/>
                </a:ext>
              </a:extLst>
            </p:cNvPr>
            <p:cNvSpPr/>
            <p:nvPr/>
          </p:nvSpPr>
          <p:spPr>
            <a:xfrm>
              <a:off x="4897348" y="215908"/>
              <a:ext cx="2117888" cy="479073"/>
            </a:xfrm>
            <a:prstGeom prst="rect">
              <a:avLst/>
            </a:pr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6182E49-19D5-C340-93D3-B4267CB31A63}"/>
                </a:ext>
              </a:extLst>
            </p:cNvPr>
            <p:cNvGrpSpPr/>
            <p:nvPr/>
          </p:nvGrpSpPr>
          <p:grpSpPr>
            <a:xfrm>
              <a:off x="4602980" y="276017"/>
              <a:ext cx="2706624" cy="400110"/>
              <a:chOff x="4742688" y="421969"/>
              <a:chExt cx="2706624" cy="40011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0B006A7-82A8-AB47-BBE3-C22CAFD879C5}"/>
                  </a:ext>
                </a:extLst>
              </p:cNvPr>
              <p:cNvSpPr txBox="1"/>
              <p:nvPr/>
            </p:nvSpPr>
            <p:spPr>
              <a:xfrm>
                <a:off x="4742688" y="421969"/>
                <a:ext cx="2706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毕业答辩</a:t>
                </a:r>
              </a:p>
            </p:txBody>
          </p:sp>
          <p:cxnSp>
            <p:nvCxnSpPr>
              <p:cNvPr id="18" name="直接连接符 20">
                <a:extLst>
                  <a:ext uri="{FF2B5EF4-FFF2-40B4-BE49-F238E27FC236}">
                    <a16:creationId xmlns:a16="http://schemas.microsoft.com/office/drawing/2014/main" id="{6D2EA482-3E48-754B-822B-42F9FCD248F8}"/>
                  </a:ext>
                </a:extLst>
              </p:cNvPr>
              <p:cNvCxnSpPr/>
              <p:nvPr/>
            </p:nvCxnSpPr>
            <p:spPr>
              <a:xfrm>
                <a:off x="5145024" y="608076"/>
                <a:ext cx="27432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21">
                <a:extLst>
                  <a:ext uri="{FF2B5EF4-FFF2-40B4-BE49-F238E27FC236}">
                    <a16:creationId xmlns:a16="http://schemas.microsoft.com/office/drawing/2014/main" id="{97BF456A-1BC4-134C-84AD-7492B64A3536}"/>
                  </a:ext>
                </a:extLst>
              </p:cNvPr>
              <p:cNvCxnSpPr/>
              <p:nvPr/>
            </p:nvCxnSpPr>
            <p:spPr>
              <a:xfrm>
                <a:off x="6768084" y="608076"/>
                <a:ext cx="27432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00C69D-37F5-304E-9302-221898EDBA89}"/>
              </a:ext>
            </a:extLst>
          </p:cNvPr>
          <p:cNvGrpSpPr/>
          <p:nvPr/>
        </p:nvGrpSpPr>
        <p:grpSpPr>
          <a:xfrm>
            <a:off x="4742688" y="5943486"/>
            <a:ext cx="2540766" cy="306467"/>
            <a:chOff x="3993545" y="5740315"/>
            <a:chExt cx="2540766" cy="30646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CC23E0E-BD5F-9F4B-BE78-A632AD0D6782}"/>
                </a:ext>
              </a:extLst>
            </p:cNvPr>
            <p:cNvSpPr txBox="1"/>
            <p:nvPr/>
          </p:nvSpPr>
          <p:spPr>
            <a:xfrm>
              <a:off x="3993545" y="5740315"/>
              <a:ext cx="1628624" cy="306467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1C437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信息工程学院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3C9DDF5-44EE-A244-97C8-99490F8D3752}"/>
                </a:ext>
              </a:extLst>
            </p:cNvPr>
            <p:cNvSpPr txBox="1"/>
            <p:nvPr/>
          </p:nvSpPr>
          <p:spPr>
            <a:xfrm>
              <a:off x="5180999" y="5740315"/>
              <a:ext cx="1353312" cy="306467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ctr">
                <a:buSzPct val="90000"/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solidFill>
                    <a:srgbClr val="1C437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软件工程专业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9B3704B-0347-FE48-A3FA-D9697641ACE8}"/>
              </a:ext>
            </a:extLst>
          </p:cNvPr>
          <p:cNvSpPr txBox="1"/>
          <p:nvPr/>
        </p:nvSpPr>
        <p:spPr>
          <a:xfrm>
            <a:off x="5005316" y="4541523"/>
            <a:ext cx="3174588" cy="44267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1C437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指导老师：李树青，曹杰</a:t>
            </a:r>
          </a:p>
        </p:txBody>
      </p:sp>
    </p:spTree>
    <p:extLst>
      <p:ext uri="{BB962C8B-B14F-4D97-AF65-F5344CB8AC3E}">
        <p14:creationId xmlns:p14="http://schemas.microsoft.com/office/powerpoint/2010/main" val="289952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FE56112-5BFB-3042-9887-612E3042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354" y="2922745"/>
            <a:ext cx="5648919" cy="30276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FC8C2E-E3AA-EA4F-9518-C56F707C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0" y="2922745"/>
            <a:ext cx="5648918" cy="3027679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AE68C9A6-824E-1B41-A2FC-5C13EE014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30" y="2337970"/>
            <a:ext cx="31579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1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编辑器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11D844F0-931D-5A41-B54A-D1D71D41C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5784" y="2291968"/>
            <a:ext cx="2317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2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留言</a:t>
            </a: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6FD942F4-2A31-BC42-9FBB-9A98C91FC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414338"/>
            <a:ext cx="4846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新闻功能</a:t>
            </a:r>
          </a:p>
        </p:txBody>
      </p:sp>
    </p:spTree>
    <p:extLst>
      <p:ext uri="{BB962C8B-B14F-4D97-AF65-F5344CB8AC3E}">
        <p14:creationId xmlns:p14="http://schemas.microsoft.com/office/powerpoint/2010/main" val="292425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">
            <a:extLst>
              <a:ext uri="{FF2B5EF4-FFF2-40B4-BE49-F238E27FC236}">
                <a16:creationId xmlns:a16="http://schemas.microsoft.com/office/drawing/2014/main" id="{7C53E1C7-AAEF-B34D-B3E5-171F3B6F9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功能性可视化程序结构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2778F3CB-748A-934A-B035-0A60C2015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935" y="1348800"/>
            <a:ext cx="3874202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70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“</a:t>
            </a:r>
            <a:endParaRPr lang="en-US" altLang="zh-CN" sz="4000" b="1" dirty="0">
              <a:solidFill>
                <a:srgbClr val="70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70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5</a:t>
            </a:r>
            <a:r>
              <a:rPr lang="zh-CN" altLang="en-US" sz="1800" b="1" dirty="0">
                <a:solidFill>
                  <a:srgbClr val="6F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个</a:t>
            </a:r>
            <a:r>
              <a:rPr lang="en-US" altLang="zh-CN" sz="1800" b="1" dirty="0">
                <a:solidFill>
                  <a:srgbClr val="6F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GUI</a:t>
            </a:r>
            <a:r>
              <a:rPr lang="zh-CN" altLang="en-US" sz="1800" b="1" dirty="0">
                <a:solidFill>
                  <a:srgbClr val="6F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实现模块</a:t>
            </a:r>
            <a:endParaRPr lang="en-US" altLang="zh-CN" sz="18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70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16</a:t>
            </a:r>
            <a:r>
              <a:rPr lang="zh-CN" altLang="en-US" sz="1800" b="1" dirty="0">
                <a:solidFill>
                  <a:srgbClr val="6F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个子模块</a:t>
            </a:r>
            <a:endParaRPr lang="en-US" altLang="zh-CN" sz="18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8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约</a:t>
            </a:r>
            <a:r>
              <a:rPr lang="en-US" altLang="zh-CN" sz="48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&gt;10</a:t>
            </a:r>
            <a:r>
              <a:rPr lang="zh-CN" altLang="en-US" sz="2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个可视化功能</a:t>
            </a:r>
            <a:endParaRPr lang="en-US" altLang="zh-CN" sz="24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40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CC7D3F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&gt;6</a:t>
            </a:r>
            <a:r>
              <a:rPr lang="zh-CN" altLang="en-US" sz="1800" b="1" dirty="0">
                <a:solidFill>
                  <a:srgbClr val="CC7D3F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种不同类型的图表</a:t>
            </a:r>
            <a:endParaRPr lang="en-US" altLang="zh-CN" sz="40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6F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”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DE4B595-C1D6-C347-9EAF-401AAE49C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60479"/>
              </p:ext>
            </p:extLst>
          </p:nvPr>
        </p:nvGraphicFramePr>
        <p:xfrm>
          <a:off x="5648258" y="1348800"/>
          <a:ext cx="6064001" cy="37337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0107">
                  <a:extLst>
                    <a:ext uri="{9D8B030D-6E8A-4147-A177-3AD203B41FA5}">
                      <a16:colId xmlns:a16="http://schemas.microsoft.com/office/drawing/2014/main" val="1897700996"/>
                    </a:ext>
                  </a:extLst>
                </a:gridCol>
                <a:gridCol w="1363802">
                  <a:extLst>
                    <a:ext uri="{9D8B030D-6E8A-4147-A177-3AD203B41FA5}">
                      <a16:colId xmlns:a16="http://schemas.microsoft.com/office/drawing/2014/main" val="999181550"/>
                    </a:ext>
                  </a:extLst>
                </a:gridCol>
                <a:gridCol w="3220092">
                  <a:extLst>
                    <a:ext uri="{9D8B030D-6E8A-4147-A177-3AD203B41FA5}">
                      <a16:colId xmlns:a16="http://schemas.microsoft.com/office/drawing/2014/main" val="3534967073"/>
                    </a:ext>
                  </a:extLst>
                </a:gridCol>
              </a:tblGrid>
              <a:tr h="1777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模块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子模块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功能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8482929"/>
                  </a:ext>
                </a:extLst>
              </a:tr>
              <a:tr h="2902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QtCore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QUrl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GUI</a:t>
                      </a:r>
                      <a:r>
                        <a:rPr lang="zh-CN" sz="1200">
                          <a:effectLst/>
                        </a:rPr>
                        <a:t>内部读取指定文件或者链接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6380758"/>
                  </a:ext>
                </a:extLst>
              </a:tr>
              <a:tr h="3490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QtWebEngineWidgets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QWebEngineView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用于读取网页的视图控件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2358221"/>
                  </a:ext>
                </a:extLst>
              </a:tr>
              <a:tr h="177712">
                <a:tc rowSpan="8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QtWidgets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QDialog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GUI</a:t>
                      </a:r>
                      <a:r>
                        <a:rPr lang="zh-CN" sz="1200">
                          <a:effectLst/>
                        </a:rPr>
                        <a:t>的对话框控件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0051755"/>
                  </a:ext>
                </a:extLst>
              </a:tr>
              <a:tr h="177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QApplication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用于初始化窗体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3963669"/>
                  </a:ext>
                </a:extLst>
              </a:tr>
              <a:tr h="3026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QWidget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窗口类</a:t>
                      </a:r>
                      <a:r>
                        <a:rPr lang="en-US" sz="1200">
                          <a:effectLst/>
                        </a:rPr>
                        <a:t>QWidget</a:t>
                      </a:r>
                      <a:r>
                        <a:rPr lang="zh-CN" sz="1200">
                          <a:effectLst/>
                        </a:rPr>
                        <a:t>是所有界面控件的基类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4280367"/>
                  </a:ext>
                </a:extLst>
              </a:tr>
              <a:tr h="2902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QGridLayout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窗体的网格布局，用来存放窗口部件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357463"/>
                  </a:ext>
                </a:extLst>
              </a:tr>
              <a:tr h="177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QLabel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标签控件可以显示文本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0179433"/>
                  </a:ext>
                </a:extLst>
              </a:tr>
              <a:tr h="177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QSpinBox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数据调节框控件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9083299"/>
                  </a:ext>
                </a:extLst>
              </a:tr>
              <a:tr h="177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QComboBox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选择栏控件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6957428"/>
                  </a:ext>
                </a:extLst>
              </a:tr>
              <a:tr h="177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QLineEdit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文本输入框控件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1281812"/>
                  </a:ext>
                </a:extLst>
              </a:tr>
              <a:tr h="1777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Random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randint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随机整数型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6464511"/>
                  </a:ext>
                </a:extLst>
              </a:tr>
              <a:tr h="177712">
                <a:tc row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Pyecharts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Bar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柱状图类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766730"/>
                  </a:ext>
                </a:extLst>
              </a:tr>
              <a:tr h="177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Pie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饼状图类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5043866"/>
                  </a:ext>
                </a:extLst>
              </a:tr>
              <a:tr h="177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Line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折线图类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427389"/>
                  </a:ext>
                </a:extLst>
              </a:tr>
              <a:tr h="177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Overlap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重叠显示图表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1180764"/>
                  </a:ext>
                </a:extLst>
              </a:tr>
              <a:tr h="2902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Pyecharts_js.api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TRANSLATOR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将图表设置属性转化成</a:t>
                      </a:r>
                      <a:r>
                        <a:rPr lang="en-US" sz="1200" dirty="0">
                          <a:effectLst/>
                        </a:rPr>
                        <a:t>JS</a:t>
                      </a:r>
                      <a:r>
                        <a:rPr lang="zh-CN" sz="1200" dirty="0">
                          <a:effectLst/>
                        </a:rPr>
                        <a:t>语言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258773"/>
                  </a:ext>
                </a:extLst>
              </a:tr>
            </a:tbl>
          </a:graphicData>
        </a:graphic>
      </p:graphicFrame>
      <p:pic>
        <p:nvPicPr>
          <p:cNvPr id="4" name="图形 3">
            <a:extLst>
              <a:ext uri="{FF2B5EF4-FFF2-40B4-BE49-F238E27FC236}">
                <a16:creationId xmlns:a16="http://schemas.microsoft.com/office/drawing/2014/main" id="{6F79915C-D829-1342-BADA-D3148FAB4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9034" y="5549099"/>
            <a:ext cx="540000" cy="5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2E4B922-8997-3C45-9F25-F30732CAA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5657" y="5537142"/>
            <a:ext cx="540000" cy="540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E5B4BF8F-78AD-6942-A394-811960EAF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0259" y="5568434"/>
            <a:ext cx="540000" cy="5400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DD0A02DE-9B1A-7044-8500-92B36079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4431" y="5616489"/>
            <a:ext cx="540000" cy="5400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E872ED70-EB53-D143-833E-A8FF04B4E5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04861" y="5537142"/>
            <a:ext cx="540000" cy="54000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75E71041-476D-984C-A822-056F09F34E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71484" y="5495078"/>
            <a:ext cx="540000" cy="54000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09022DF-4E4B-7449-B828-031F5A0AF1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24065" y="549507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2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截图里有图片&#10;&#10;描述已自动生成">
            <a:extLst>
              <a:ext uri="{FF2B5EF4-FFF2-40B4-BE49-F238E27FC236}">
                <a16:creationId xmlns:a16="http://schemas.microsoft.com/office/drawing/2014/main" id="{E08218C8-6774-024B-AE35-469772B20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030" y="1897852"/>
            <a:ext cx="7508303" cy="48742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E9D73-0F53-DB40-8E4C-9709E2840DAD}"/>
              </a:ext>
            </a:extLst>
          </p:cNvPr>
          <p:cNvSpPr/>
          <p:nvPr/>
        </p:nvSpPr>
        <p:spPr>
          <a:xfrm>
            <a:off x="2542638" y="2065901"/>
            <a:ext cx="1618488" cy="1554480"/>
          </a:xfrm>
          <a:prstGeom prst="rect">
            <a:avLst/>
          </a:prstGeom>
          <a:noFill/>
          <a:ln w="38100">
            <a:solidFill>
              <a:srgbClr val="6F868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>
                <a:solidFill>
                  <a:srgbClr val="6F8683"/>
                </a:solidFill>
              </a:ln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F05F11-AA06-BC44-AFA9-E4135D3E9150}"/>
              </a:ext>
            </a:extLst>
          </p:cNvPr>
          <p:cNvSpPr/>
          <p:nvPr/>
        </p:nvSpPr>
        <p:spPr>
          <a:xfrm>
            <a:off x="2542638" y="3696147"/>
            <a:ext cx="1618488" cy="509450"/>
          </a:xfrm>
          <a:prstGeom prst="rect">
            <a:avLst/>
          </a:prstGeom>
          <a:noFill/>
          <a:ln w="38100">
            <a:solidFill>
              <a:srgbClr val="CC7D3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6F8683"/>
                </a:solidFill>
              </a:ln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C008C93-2704-E144-95C3-E81CF2E3B41C}"/>
              </a:ext>
            </a:extLst>
          </p:cNvPr>
          <p:cNvSpPr/>
          <p:nvPr/>
        </p:nvSpPr>
        <p:spPr>
          <a:xfrm>
            <a:off x="2542638" y="6054215"/>
            <a:ext cx="1618488" cy="687102"/>
          </a:xfrm>
          <a:prstGeom prst="rect">
            <a:avLst/>
          </a:prstGeom>
          <a:noFill/>
          <a:ln w="38100">
            <a:solidFill>
              <a:srgbClr val="E7B87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6F8683"/>
                </a:solidFill>
              </a:ln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1DBF0F3-09B1-C243-98A5-95D6EC75D0F7}"/>
              </a:ext>
            </a:extLst>
          </p:cNvPr>
          <p:cNvSpPr/>
          <p:nvPr/>
        </p:nvSpPr>
        <p:spPr>
          <a:xfrm>
            <a:off x="5570759" y="1889520"/>
            <a:ext cx="3001087" cy="519877"/>
          </a:xfrm>
          <a:prstGeom prst="rect">
            <a:avLst/>
          </a:prstGeom>
          <a:noFill/>
          <a:ln w="38100">
            <a:solidFill>
              <a:srgbClr val="E7B87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6F8683"/>
                </a:solidFill>
              </a:ln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5FC3FE-C83E-F442-8134-FB2E8B4304A1}"/>
              </a:ext>
            </a:extLst>
          </p:cNvPr>
          <p:cNvSpPr/>
          <p:nvPr/>
        </p:nvSpPr>
        <p:spPr>
          <a:xfrm>
            <a:off x="9446490" y="3276830"/>
            <a:ext cx="569843" cy="2207072"/>
          </a:xfrm>
          <a:prstGeom prst="rect">
            <a:avLst/>
          </a:prstGeom>
          <a:noFill/>
          <a:ln w="38100">
            <a:solidFill>
              <a:srgbClr val="6F868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6F8683"/>
                </a:solidFill>
              </a:ln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9C1FC8-5D1B-AB46-8A01-5D20F9307EC1}"/>
              </a:ext>
            </a:extLst>
          </p:cNvPr>
          <p:cNvSpPr/>
          <p:nvPr/>
        </p:nvSpPr>
        <p:spPr>
          <a:xfrm>
            <a:off x="355683" y="1934994"/>
            <a:ext cx="1858617" cy="1056774"/>
          </a:xfrm>
          <a:prstGeom prst="rect">
            <a:avLst/>
          </a:prstGeom>
          <a:noFill/>
          <a:ln w="38100">
            <a:solidFill>
              <a:srgbClr val="6F868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属性名输入</a:t>
            </a:r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属性值输入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A88397D-26A9-F643-B50A-3714A041C16F}"/>
              </a:ext>
            </a:extLst>
          </p:cNvPr>
          <p:cNvSpPr/>
          <p:nvPr/>
        </p:nvSpPr>
        <p:spPr>
          <a:xfrm>
            <a:off x="381000" y="3942581"/>
            <a:ext cx="1858618" cy="895403"/>
          </a:xfrm>
          <a:prstGeom prst="rect">
            <a:avLst/>
          </a:prstGeom>
          <a:noFill/>
          <a:ln w="38100">
            <a:solidFill>
              <a:srgbClr val="CC7D3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 大标题输入</a:t>
            </a:r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小标题输入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0AF27E-4E04-5247-A317-5787C72BC518}"/>
              </a:ext>
            </a:extLst>
          </p:cNvPr>
          <p:cNvSpPr/>
          <p:nvPr/>
        </p:nvSpPr>
        <p:spPr>
          <a:xfrm>
            <a:off x="398317" y="5578414"/>
            <a:ext cx="1858619" cy="895403"/>
          </a:xfrm>
          <a:prstGeom prst="rect">
            <a:avLst/>
          </a:prstGeom>
          <a:noFill/>
          <a:ln w="38100">
            <a:solidFill>
              <a:srgbClr val="E7B87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图表变换</a:t>
            </a:r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可视化主题切换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2CE304-7B12-0B43-93F9-C326441F7F41}"/>
              </a:ext>
            </a:extLst>
          </p:cNvPr>
          <p:cNvSpPr/>
          <p:nvPr/>
        </p:nvSpPr>
        <p:spPr>
          <a:xfrm>
            <a:off x="6711454" y="829841"/>
            <a:ext cx="1858619" cy="895403"/>
          </a:xfrm>
          <a:prstGeom prst="rect">
            <a:avLst/>
          </a:prstGeom>
          <a:noFill/>
          <a:ln w="38100">
            <a:solidFill>
              <a:srgbClr val="E7B87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图例隐藏</a:t>
            </a:r>
            <a:r>
              <a:rPr kumimoji="1" lang="en-US" altLang="zh-CN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/</a:t>
            </a:r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显示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7C2BBBC-31BF-8841-B853-01281B4ABA98}"/>
              </a:ext>
            </a:extLst>
          </p:cNvPr>
          <p:cNvSpPr/>
          <p:nvPr/>
        </p:nvSpPr>
        <p:spPr>
          <a:xfrm>
            <a:off x="3892063" y="829842"/>
            <a:ext cx="2203938" cy="895403"/>
          </a:xfrm>
          <a:prstGeom prst="rect">
            <a:avLst/>
          </a:prstGeom>
          <a:noFill/>
          <a:ln w="38100">
            <a:solidFill>
              <a:srgbClr val="CC7D3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悬停显示详细信息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30BF56C-9AA4-8D44-B267-D217FF6D74B6}"/>
              </a:ext>
            </a:extLst>
          </p:cNvPr>
          <p:cNvSpPr/>
          <p:nvPr/>
        </p:nvSpPr>
        <p:spPr>
          <a:xfrm>
            <a:off x="4661842" y="3334488"/>
            <a:ext cx="985840" cy="1204952"/>
          </a:xfrm>
          <a:prstGeom prst="rect">
            <a:avLst/>
          </a:prstGeom>
          <a:noFill/>
          <a:ln w="38100">
            <a:solidFill>
              <a:srgbClr val="CC7D3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6F8683"/>
                </a:solidFill>
              </a:ln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0D3AD3-6176-B74A-AD33-ED3CABCF25E4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4994032" y="1725245"/>
            <a:ext cx="160730" cy="1609243"/>
          </a:xfrm>
          <a:prstGeom prst="line">
            <a:avLst/>
          </a:prstGeom>
          <a:ln w="28575">
            <a:solidFill>
              <a:srgbClr val="CC7D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EF528D04-C6A3-7D46-B8EA-DB56C69A69F8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6262182" y="1725244"/>
            <a:ext cx="1378582" cy="172608"/>
          </a:xfrm>
          <a:prstGeom prst="line">
            <a:avLst/>
          </a:prstGeom>
          <a:ln w="28575">
            <a:solidFill>
              <a:srgbClr val="E7B8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5AAFE472-D774-694A-8FC7-3CA2D8FCB24A}"/>
              </a:ext>
            </a:extLst>
          </p:cNvPr>
          <p:cNvSpPr/>
          <p:nvPr/>
        </p:nvSpPr>
        <p:spPr>
          <a:xfrm>
            <a:off x="10227454" y="829841"/>
            <a:ext cx="1781696" cy="3420722"/>
          </a:xfrm>
          <a:prstGeom prst="rect">
            <a:avLst/>
          </a:prstGeom>
          <a:noFill/>
          <a:ln w="38100">
            <a:solidFill>
              <a:srgbClr val="6F868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截图下载</a:t>
            </a:r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渲染刷新</a:t>
            </a:r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数据表查看</a:t>
            </a:r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柱线图切换</a:t>
            </a:r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  <a:p>
            <a:pPr algn="ctr"/>
            <a:r>
              <a:rPr kumimoji="1" lang="zh-CN" altLang="en-US" dirty="0">
                <a:ln>
                  <a:solidFill>
                    <a:srgbClr val="6F8683"/>
                  </a:solidFill>
                </a:ln>
                <a:solidFill>
                  <a:srgbClr val="6F8683"/>
                </a:solidFill>
              </a:rPr>
              <a:t>数据区块选择</a:t>
            </a:r>
            <a:endParaRPr kumimoji="1" lang="en-US" altLang="zh-CN" dirty="0">
              <a:ln>
                <a:solidFill>
                  <a:srgbClr val="6F8683"/>
                </a:solidFill>
              </a:ln>
              <a:solidFill>
                <a:srgbClr val="6F8683"/>
              </a:solidFill>
            </a:endParaRPr>
          </a:p>
        </p:txBody>
      </p: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BEC0EEFB-F54C-5B44-B75C-B66850E9A721}"/>
              </a:ext>
            </a:extLst>
          </p:cNvPr>
          <p:cNvCxnSpPr>
            <a:stCxn id="21" idx="2"/>
            <a:endCxn id="33" idx="2"/>
          </p:cNvCxnSpPr>
          <p:nvPr/>
        </p:nvCxnSpPr>
        <p:spPr>
          <a:xfrm rot="5400000" flipH="1" flipV="1">
            <a:off x="9808187" y="4173788"/>
            <a:ext cx="1233339" cy="1386890"/>
          </a:xfrm>
          <a:prstGeom prst="bentConnector3">
            <a:avLst>
              <a:gd name="adj1" fmla="val -18535"/>
            </a:avLst>
          </a:prstGeom>
          <a:ln w="28575">
            <a:solidFill>
              <a:srgbClr val="6F86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54F7364-789E-3843-B8EF-EF934FE2491F}"/>
              </a:ext>
            </a:extLst>
          </p:cNvPr>
          <p:cNvCxnSpPr>
            <a:cxnSpLocks/>
            <a:stCxn id="22" idx="3"/>
            <a:endCxn id="3" idx="1"/>
          </p:cNvCxnSpPr>
          <p:nvPr/>
        </p:nvCxnSpPr>
        <p:spPr>
          <a:xfrm>
            <a:off x="2214300" y="2463381"/>
            <a:ext cx="328338" cy="379760"/>
          </a:xfrm>
          <a:prstGeom prst="line">
            <a:avLst/>
          </a:prstGeom>
          <a:ln w="28575">
            <a:solidFill>
              <a:srgbClr val="6F86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F2339327-62F1-6F4F-9DAE-C68B8805BD66}"/>
              </a:ext>
            </a:extLst>
          </p:cNvPr>
          <p:cNvCxnSpPr>
            <a:cxnSpLocks/>
            <a:stCxn id="23" idx="3"/>
            <a:endCxn id="17" idx="2"/>
          </p:cNvCxnSpPr>
          <p:nvPr/>
        </p:nvCxnSpPr>
        <p:spPr>
          <a:xfrm flipV="1">
            <a:off x="2239618" y="4205597"/>
            <a:ext cx="1112264" cy="184686"/>
          </a:xfrm>
          <a:prstGeom prst="line">
            <a:avLst/>
          </a:prstGeom>
          <a:ln w="28575">
            <a:solidFill>
              <a:srgbClr val="CC7D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7EF1AAE0-9747-6941-A308-5A3632555949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>
            <a:off x="2256936" y="6026116"/>
            <a:ext cx="285702" cy="371650"/>
          </a:xfrm>
          <a:prstGeom prst="line">
            <a:avLst/>
          </a:prstGeom>
          <a:ln w="28575">
            <a:solidFill>
              <a:srgbClr val="E7B8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">
            <a:extLst>
              <a:ext uri="{FF2B5EF4-FFF2-40B4-BE49-F238E27FC236}">
                <a16:creationId xmlns:a16="http://schemas.microsoft.com/office/drawing/2014/main" id="{BC9AED68-932A-CE42-AC11-11A993173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可视化功能</a:t>
            </a:r>
          </a:p>
        </p:txBody>
      </p:sp>
    </p:spTree>
    <p:extLst>
      <p:ext uri="{BB962C8B-B14F-4D97-AF65-F5344CB8AC3E}">
        <p14:creationId xmlns:p14="http://schemas.microsoft.com/office/powerpoint/2010/main" val="368436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62B2A849-4B55-AB40-8F7B-2D4FC4320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总览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1ADDF1-BFC3-6248-90E0-3396E3E08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39" y="1402035"/>
            <a:ext cx="6997521" cy="454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4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1AD3A8-B7DC-A24C-9F99-362E9DC54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498" y="1630424"/>
            <a:ext cx="7399004" cy="43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57E9D3-5732-C543-B7D2-B241AF57BDD6}"/>
              </a:ext>
            </a:extLst>
          </p:cNvPr>
          <p:cNvSpPr txBox="1"/>
          <p:nvPr/>
        </p:nvSpPr>
        <p:spPr>
          <a:xfrm>
            <a:off x="10737273" y="3851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70AE201D-0182-AC4E-A8C0-1606ABD90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地理热点图</a:t>
            </a:r>
          </a:p>
        </p:txBody>
      </p:sp>
    </p:spTree>
    <p:extLst>
      <p:ext uri="{BB962C8B-B14F-4D97-AF65-F5344CB8AC3E}">
        <p14:creationId xmlns:p14="http://schemas.microsoft.com/office/powerpoint/2010/main" val="145600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62B2A849-4B55-AB40-8F7B-2D4FC4320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桑基图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E71B65-BA8A-5B49-889E-8D3FAD491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1441450"/>
            <a:ext cx="6108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5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62B2A849-4B55-AB40-8F7B-2D4FC4320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雷达图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2FFEF2-F615-484D-81FE-FC4F5E72C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76" y="1452263"/>
            <a:ext cx="6920248" cy="44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02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62B2A849-4B55-AB40-8F7B-2D4FC4320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柱图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2596B4-AFB5-F647-ADAF-03A8ABD5E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91" y="894192"/>
            <a:ext cx="7778818" cy="50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">
            <a:extLst>
              <a:ext uri="{FF2B5EF4-FFF2-40B4-BE49-F238E27FC236}">
                <a16:creationId xmlns:a16="http://schemas.microsoft.com/office/drawing/2014/main" id="{7C53E1C7-AAEF-B34D-B3E5-171F3B6F9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368300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系统页面结构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3841A0-7CCE-5142-AE2E-2C92462B37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56" y="-84962"/>
            <a:ext cx="8595044" cy="70279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2778F3CB-748A-934A-B035-0A60C2015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03" y="1958272"/>
            <a:ext cx="2952750" cy="467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70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“</a:t>
            </a:r>
            <a:endParaRPr lang="en-US" altLang="zh-CN" sz="4000" b="1" dirty="0">
              <a:solidFill>
                <a:srgbClr val="70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70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3</a:t>
            </a:r>
            <a:r>
              <a:rPr lang="zh-CN" altLang="en-US" sz="1800" b="1" dirty="0">
                <a:solidFill>
                  <a:srgbClr val="6F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个模块</a:t>
            </a:r>
            <a:endParaRPr lang="en-US" altLang="zh-CN" sz="24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40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CC7D3F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6</a:t>
            </a:r>
            <a:r>
              <a:rPr lang="zh-CN" altLang="en-US" sz="1800" b="1" dirty="0">
                <a:solidFill>
                  <a:srgbClr val="CC7D3F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个一级页面</a:t>
            </a:r>
            <a:endParaRPr lang="en-US" altLang="zh-CN" sz="1800" b="1" dirty="0">
              <a:solidFill>
                <a:srgbClr val="CC7D3F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40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约</a:t>
            </a:r>
            <a:r>
              <a:rPr lang="en-US" altLang="zh-CN" sz="40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50</a:t>
            </a:r>
            <a:r>
              <a:rPr lang="zh-CN" altLang="en-US" sz="18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个子页面</a:t>
            </a:r>
            <a:endParaRPr lang="en-US" altLang="zh-CN" sz="1800" b="1" dirty="0">
              <a:solidFill>
                <a:srgbClr val="6F8683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6F4D39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6F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66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62B2A849-4B55-AB40-8F7B-2D4FC4320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数据可视化后台总览</a:t>
            </a:r>
            <a:endParaRPr kumimoji="1" lang="en-US" altLang="zh-CN" sz="4400" b="1" dirty="0">
              <a:solidFill>
                <a:srgbClr val="6F8683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0BD60F-5801-4648-A604-DFEB1764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0" y="1492250"/>
            <a:ext cx="8013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8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文本框 2">
            <a:extLst>
              <a:ext uri="{FF2B5EF4-FFF2-40B4-BE49-F238E27FC236}">
                <a16:creationId xmlns:a16="http://schemas.microsoft.com/office/drawing/2014/main" id="{B6D5C0F7-4EF7-C24C-BF09-79DFE1E54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" y="146936"/>
            <a:ext cx="97901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团队分工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43A441A-3AA9-9D4D-BFDC-98B2F2E9EA4D}"/>
              </a:ext>
            </a:extLst>
          </p:cNvPr>
          <p:cNvSpPr txBox="1"/>
          <p:nvPr/>
        </p:nvSpPr>
        <p:spPr>
          <a:xfrm>
            <a:off x="0" y="-2299598"/>
            <a:ext cx="6630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张欢的后端为我们提供了数据支持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我们的前端分别从哪些方面进行对我们的平台进行塑造构建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前端特点：交互上面由操作便捷性 网站动态性 </a:t>
            </a:r>
            <a:r>
              <a:rPr kumimoji="1" lang="en-US" altLang="zh-CN" dirty="0"/>
              <a:t>UI</a:t>
            </a:r>
            <a:r>
              <a:rPr kumimoji="1" lang="zh-CN" altLang="en-US" dirty="0"/>
              <a:t>扁平化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从更高层面来讲 扩展性 安全性等等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750A443-3535-8848-AAEE-B5B96F07ECF7}"/>
              </a:ext>
            </a:extLst>
          </p:cNvPr>
          <p:cNvSpPr/>
          <p:nvPr/>
        </p:nvSpPr>
        <p:spPr>
          <a:xfrm>
            <a:off x="7663729" y="-2452859"/>
            <a:ext cx="54938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平台三个特性，也是三个同学实现各自系统的要点：</a:t>
            </a:r>
            <a:endParaRPr lang="en-US" altLang="zh-CN" dirty="0"/>
          </a:p>
          <a:p>
            <a:r>
              <a:rPr lang="zh-CN" altLang="en-US" dirty="0"/>
              <a:t>推荐、交互UI、数据可视化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ADD0023-0A14-4248-95EF-0D4E1F567559}"/>
              </a:ext>
            </a:extLst>
          </p:cNvPr>
          <p:cNvSpPr/>
          <p:nvPr/>
        </p:nvSpPr>
        <p:spPr>
          <a:xfrm>
            <a:off x="7652618" y="-15171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前端目的：通过平台的交流分享功能  增加用户粘性 可以将信息更加丰富 数据更加可靠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C7FC5A0-D311-A442-92D4-784F12853662}"/>
              </a:ext>
            </a:extLst>
          </p:cNvPr>
          <p:cNvGrpSpPr/>
          <p:nvPr/>
        </p:nvGrpSpPr>
        <p:grpSpPr>
          <a:xfrm>
            <a:off x="361207" y="2726257"/>
            <a:ext cx="1033462" cy="1571913"/>
            <a:chOff x="2921796" y="2617210"/>
            <a:chExt cx="1033462" cy="1571913"/>
          </a:xfrm>
          <a:solidFill>
            <a:srgbClr val="1C4272"/>
          </a:solidFill>
        </p:grpSpPr>
        <p:sp>
          <p:nvSpPr>
            <p:cNvPr id="31" name="Google Shape;629;p40">
              <a:extLst>
                <a:ext uri="{FF2B5EF4-FFF2-40B4-BE49-F238E27FC236}">
                  <a16:creationId xmlns:a16="http://schemas.microsoft.com/office/drawing/2014/main" id="{81EF3BCD-7A95-A246-A692-EDD4980156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090862" y="2617210"/>
              <a:ext cx="492125" cy="1216025"/>
            </a:xfrm>
            <a:custGeom>
              <a:avLst/>
              <a:gdLst>
                <a:gd name="T0" fmla="*/ 2147483646 w 8542"/>
                <a:gd name="T1" fmla="*/ 2147483646 h 21073"/>
                <a:gd name="T2" fmla="*/ 2147483646 w 8542"/>
                <a:gd name="T3" fmla="*/ 2147483646 h 21073"/>
                <a:gd name="T4" fmla="*/ 2147483646 w 8542"/>
                <a:gd name="T5" fmla="*/ 2147483646 h 21073"/>
                <a:gd name="T6" fmla="*/ 2147483646 w 8542"/>
                <a:gd name="T7" fmla="*/ 2147483646 h 21073"/>
                <a:gd name="T8" fmla="*/ 2147483646 w 8542"/>
                <a:gd name="T9" fmla="*/ 2147483646 h 21073"/>
                <a:gd name="T10" fmla="*/ 2147483646 w 8542"/>
                <a:gd name="T11" fmla="*/ 2147483646 h 21073"/>
                <a:gd name="T12" fmla="*/ 2147483646 w 8542"/>
                <a:gd name="T13" fmla="*/ 2147483646 h 21073"/>
                <a:gd name="T14" fmla="*/ 2147483646 w 8542"/>
                <a:gd name="T15" fmla="*/ 2147483646 h 21073"/>
                <a:gd name="T16" fmla="*/ 2147483646 w 8542"/>
                <a:gd name="T17" fmla="*/ 2147483646 h 21073"/>
                <a:gd name="T18" fmla="*/ 2147483646 w 8542"/>
                <a:gd name="T19" fmla="*/ 2147483646 h 21073"/>
                <a:gd name="T20" fmla="*/ 2147483646 w 8542"/>
                <a:gd name="T21" fmla="*/ 2147483646 h 21073"/>
                <a:gd name="T22" fmla="*/ 2147483646 w 8542"/>
                <a:gd name="T23" fmla="*/ 2147483646 h 21073"/>
                <a:gd name="T24" fmla="*/ 2147483646 w 8542"/>
                <a:gd name="T25" fmla="*/ 2147483646 h 21073"/>
                <a:gd name="T26" fmla="*/ 2147483646 w 8542"/>
                <a:gd name="T27" fmla="*/ 2147483646 h 21073"/>
                <a:gd name="T28" fmla="*/ 2147483646 w 8542"/>
                <a:gd name="T29" fmla="*/ 2147483646 h 21073"/>
                <a:gd name="T30" fmla="*/ 2147483646 w 8542"/>
                <a:gd name="T31" fmla="*/ 2147483646 h 21073"/>
                <a:gd name="T32" fmla="*/ 2147483646 w 8542"/>
                <a:gd name="T33" fmla="*/ 2147483646 h 21073"/>
                <a:gd name="T34" fmla="*/ 2147483646 w 8542"/>
                <a:gd name="T35" fmla="*/ 2147483646 h 21073"/>
                <a:gd name="T36" fmla="*/ 2147483646 w 8542"/>
                <a:gd name="T37" fmla="*/ 2147483646 h 21073"/>
                <a:gd name="T38" fmla="*/ 2147483646 w 8542"/>
                <a:gd name="T39" fmla="*/ 2147483646 h 21073"/>
                <a:gd name="T40" fmla="*/ 2147483646 w 8542"/>
                <a:gd name="T41" fmla="*/ 2147483646 h 21073"/>
                <a:gd name="T42" fmla="*/ 2147483646 w 8542"/>
                <a:gd name="T43" fmla="*/ 2147483646 h 21073"/>
                <a:gd name="T44" fmla="*/ 2147483646 w 8542"/>
                <a:gd name="T45" fmla="*/ 2147483646 h 21073"/>
                <a:gd name="T46" fmla="*/ 2147483646 w 8542"/>
                <a:gd name="T47" fmla="*/ 2147483646 h 21073"/>
                <a:gd name="T48" fmla="*/ 2147483646 w 8542"/>
                <a:gd name="T49" fmla="*/ 2147483646 h 21073"/>
                <a:gd name="T50" fmla="*/ 2147483646 w 8542"/>
                <a:gd name="T51" fmla="*/ 2147483646 h 21073"/>
                <a:gd name="T52" fmla="*/ 2147483646 w 8542"/>
                <a:gd name="T53" fmla="*/ 2147483646 h 21073"/>
                <a:gd name="T54" fmla="*/ 2147483646 w 8542"/>
                <a:gd name="T55" fmla="*/ 2147483646 h 21073"/>
                <a:gd name="T56" fmla="*/ 2147483646 w 8542"/>
                <a:gd name="T57" fmla="*/ 2147483646 h 21073"/>
                <a:gd name="T58" fmla="*/ 2147483646 w 8542"/>
                <a:gd name="T59" fmla="*/ 2147483646 h 21073"/>
                <a:gd name="T60" fmla="*/ 2147483646 w 8542"/>
                <a:gd name="T61" fmla="*/ 2147483646 h 21073"/>
                <a:gd name="T62" fmla="*/ 2147483646 w 8542"/>
                <a:gd name="T63" fmla="*/ 2147483646 h 21073"/>
                <a:gd name="T64" fmla="*/ 2147483646 w 8542"/>
                <a:gd name="T65" fmla="*/ 2147483646 h 21073"/>
                <a:gd name="T66" fmla="*/ 2147483646 w 8542"/>
                <a:gd name="T67" fmla="*/ 2147483646 h 21073"/>
                <a:gd name="T68" fmla="*/ 2147483646 w 8542"/>
                <a:gd name="T69" fmla="*/ 2147483646 h 21073"/>
                <a:gd name="T70" fmla="*/ 2147483646 w 8542"/>
                <a:gd name="T71" fmla="*/ 2147483646 h 21073"/>
                <a:gd name="T72" fmla="*/ 2147483646 w 8542"/>
                <a:gd name="T73" fmla="*/ 2147483646 h 21073"/>
                <a:gd name="T74" fmla="*/ 2147483646 w 8542"/>
                <a:gd name="T75" fmla="*/ 2147483646 h 21073"/>
                <a:gd name="T76" fmla="*/ 2147483646 w 8542"/>
                <a:gd name="T77" fmla="*/ 2147483646 h 21073"/>
                <a:gd name="T78" fmla="*/ 2147483646 w 8542"/>
                <a:gd name="T79" fmla="*/ 2147483646 h 21073"/>
                <a:gd name="T80" fmla="*/ 2147483646 w 8542"/>
                <a:gd name="T81" fmla="*/ 2147483646 h 21073"/>
                <a:gd name="T82" fmla="*/ 2147483646 w 8542"/>
                <a:gd name="T83" fmla="*/ 2147483646 h 21073"/>
                <a:gd name="T84" fmla="*/ 2147483646 w 8542"/>
                <a:gd name="T85" fmla="*/ 2147483646 h 21073"/>
                <a:gd name="T86" fmla="*/ 2147483646 w 8542"/>
                <a:gd name="T87" fmla="*/ 2147483646 h 21073"/>
                <a:gd name="T88" fmla="*/ 2147483646 w 8542"/>
                <a:gd name="T89" fmla="*/ 2147483646 h 21073"/>
                <a:gd name="T90" fmla="*/ 2147483646 w 8542"/>
                <a:gd name="T91" fmla="*/ 2147483646 h 21073"/>
                <a:gd name="T92" fmla="*/ 2147483646 w 8542"/>
                <a:gd name="T93" fmla="*/ 2147483646 h 21073"/>
                <a:gd name="T94" fmla="*/ 2147483646 w 8542"/>
                <a:gd name="T95" fmla="*/ 2147483646 h 21073"/>
                <a:gd name="T96" fmla="*/ 2147483646 w 8542"/>
                <a:gd name="T97" fmla="*/ 2147483646 h 21073"/>
                <a:gd name="T98" fmla="*/ 2147483646 w 8542"/>
                <a:gd name="T99" fmla="*/ 2147483646 h 21073"/>
                <a:gd name="T100" fmla="*/ 2147483646 w 8542"/>
                <a:gd name="T101" fmla="*/ 2147483646 h 21073"/>
                <a:gd name="T102" fmla="*/ 2147483646 w 8542"/>
                <a:gd name="T103" fmla="*/ 2147483646 h 21073"/>
                <a:gd name="T104" fmla="*/ 2147483646 w 8542"/>
                <a:gd name="T105" fmla="*/ 2147483646 h 21073"/>
                <a:gd name="T106" fmla="*/ 2147483646 w 8542"/>
                <a:gd name="T107" fmla="*/ 2147483646 h 21073"/>
                <a:gd name="T108" fmla="*/ 2147483646 w 8542"/>
                <a:gd name="T109" fmla="*/ 2147483646 h 21073"/>
                <a:gd name="T110" fmla="*/ 2147483646 w 8542"/>
                <a:gd name="T111" fmla="*/ 2147483646 h 21073"/>
                <a:gd name="T112" fmla="*/ 2147483646 w 8542"/>
                <a:gd name="T113" fmla="*/ 2147483646 h 21073"/>
                <a:gd name="T114" fmla="*/ 2147483646 w 8542"/>
                <a:gd name="T115" fmla="*/ 2147483646 h 21073"/>
                <a:gd name="T116" fmla="*/ 2147483646 w 8542"/>
                <a:gd name="T117" fmla="*/ 2147483646 h 21073"/>
                <a:gd name="T118" fmla="*/ 2147483646 w 8542"/>
                <a:gd name="T119" fmla="*/ 2147483646 h 21073"/>
                <a:gd name="T120" fmla="*/ 2147483646 w 8542"/>
                <a:gd name="T121" fmla="*/ 2147483646 h 210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542" h="21073" extrusionOk="0">
                  <a:moveTo>
                    <a:pt x="4478" y="487"/>
                  </a:moveTo>
                  <a:lnTo>
                    <a:pt x="4673" y="536"/>
                  </a:lnTo>
                  <a:lnTo>
                    <a:pt x="4600" y="584"/>
                  </a:lnTo>
                  <a:lnTo>
                    <a:pt x="4527" y="657"/>
                  </a:lnTo>
                  <a:lnTo>
                    <a:pt x="4527" y="730"/>
                  </a:lnTo>
                  <a:lnTo>
                    <a:pt x="4527" y="755"/>
                  </a:lnTo>
                  <a:lnTo>
                    <a:pt x="4697" y="755"/>
                  </a:lnTo>
                  <a:lnTo>
                    <a:pt x="4819" y="730"/>
                  </a:lnTo>
                  <a:lnTo>
                    <a:pt x="4892" y="682"/>
                  </a:lnTo>
                  <a:lnTo>
                    <a:pt x="4965" y="633"/>
                  </a:lnTo>
                  <a:lnTo>
                    <a:pt x="5038" y="682"/>
                  </a:lnTo>
                  <a:lnTo>
                    <a:pt x="4965" y="730"/>
                  </a:lnTo>
                  <a:lnTo>
                    <a:pt x="4916" y="779"/>
                  </a:lnTo>
                  <a:lnTo>
                    <a:pt x="4819" y="925"/>
                  </a:lnTo>
                  <a:lnTo>
                    <a:pt x="4819" y="949"/>
                  </a:lnTo>
                  <a:lnTo>
                    <a:pt x="4843" y="974"/>
                  </a:lnTo>
                  <a:lnTo>
                    <a:pt x="4867" y="998"/>
                  </a:lnTo>
                  <a:lnTo>
                    <a:pt x="4892" y="974"/>
                  </a:lnTo>
                  <a:lnTo>
                    <a:pt x="5038" y="876"/>
                  </a:lnTo>
                  <a:lnTo>
                    <a:pt x="5111" y="828"/>
                  </a:lnTo>
                  <a:lnTo>
                    <a:pt x="5208" y="803"/>
                  </a:lnTo>
                  <a:lnTo>
                    <a:pt x="5330" y="901"/>
                  </a:lnTo>
                  <a:lnTo>
                    <a:pt x="5451" y="1022"/>
                  </a:lnTo>
                  <a:lnTo>
                    <a:pt x="5281" y="1120"/>
                  </a:lnTo>
                  <a:lnTo>
                    <a:pt x="5208" y="1193"/>
                  </a:lnTo>
                  <a:lnTo>
                    <a:pt x="5111" y="1266"/>
                  </a:lnTo>
                  <a:lnTo>
                    <a:pt x="4965" y="1436"/>
                  </a:lnTo>
                  <a:lnTo>
                    <a:pt x="4965" y="1460"/>
                  </a:lnTo>
                  <a:lnTo>
                    <a:pt x="4965" y="1485"/>
                  </a:lnTo>
                  <a:lnTo>
                    <a:pt x="5013" y="1485"/>
                  </a:lnTo>
                  <a:lnTo>
                    <a:pt x="5111" y="1436"/>
                  </a:lnTo>
                  <a:lnTo>
                    <a:pt x="5208" y="1387"/>
                  </a:lnTo>
                  <a:lnTo>
                    <a:pt x="5403" y="1314"/>
                  </a:lnTo>
                  <a:lnTo>
                    <a:pt x="5573" y="1217"/>
                  </a:lnTo>
                  <a:lnTo>
                    <a:pt x="5695" y="1412"/>
                  </a:lnTo>
                  <a:lnTo>
                    <a:pt x="5768" y="1631"/>
                  </a:lnTo>
                  <a:lnTo>
                    <a:pt x="5719" y="1631"/>
                  </a:lnTo>
                  <a:lnTo>
                    <a:pt x="5597" y="1679"/>
                  </a:lnTo>
                  <a:lnTo>
                    <a:pt x="5451" y="1728"/>
                  </a:lnTo>
                  <a:lnTo>
                    <a:pt x="5184" y="1874"/>
                  </a:lnTo>
                  <a:lnTo>
                    <a:pt x="4989" y="1996"/>
                  </a:lnTo>
                  <a:lnTo>
                    <a:pt x="4892" y="2069"/>
                  </a:lnTo>
                  <a:lnTo>
                    <a:pt x="4819" y="2166"/>
                  </a:lnTo>
                  <a:lnTo>
                    <a:pt x="4819" y="2190"/>
                  </a:lnTo>
                  <a:lnTo>
                    <a:pt x="4843" y="2215"/>
                  </a:lnTo>
                  <a:lnTo>
                    <a:pt x="4940" y="2239"/>
                  </a:lnTo>
                  <a:lnTo>
                    <a:pt x="5038" y="2239"/>
                  </a:lnTo>
                  <a:lnTo>
                    <a:pt x="5232" y="2166"/>
                  </a:lnTo>
                  <a:lnTo>
                    <a:pt x="5524" y="2069"/>
                  </a:lnTo>
                  <a:lnTo>
                    <a:pt x="5816" y="1947"/>
                  </a:lnTo>
                  <a:lnTo>
                    <a:pt x="5841" y="1947"/>
                  </a:lnTo>
                  <a:lnTo>
                    <a:pt x="5841" y="1971"/>
                  </a:lnTo>
                  <a:lnTo>
                    <a:pt x="5841" y="2142"/>
                  </a:lnTo>
                  <a:lnTo>
                    <a:pt x="5816" y="2312"/>
                  </a:lnTo>
                  <a:lnTo>
                    <a:pt x="5743" y="2312"/>
                  </a:lnTo>
                  <a:lnTo>
                    <a:pt x="5622" y="2361"/>
                  </a:lnTo>
                  <a:lnTo>
                    <a:pt x="5476" y="2385"/>
                  </a:lnTo>
                  <a:lnTo>
                    <a:pt x="5208" y="2434"/>
                  </a:lnTo>
                  <a:lnTo>
                    <a:pt x="4916" y="2507"/>
                  </a:lnTo>
                  <a:lnTo>
                    <a:pt x="4794" y="2555"/>
                  </a:lnTo>
                  <a:lnTo>
                    <a:pt x="4648" y="2604"/>
                  </a:lnTo>
                  <a:lnTo>
                    <a:pt x="4648" y="2653"/>
                  </a:lnTo>
                  <a:lnTo>
                    <a:pt x="4673" y="2653"/>
                  </a:lnTo>
                  <a:lnTo>
                    <a:pt x="5208" y="2701"/>
                  </a:lnTo>
                  <a:lnTo>
                    <a:pt x="5476" y="2701"/>
                  </a:lnTo>
                  <a:lnTo>
                    <a:pt x="5719" y="2653"/>
                  </a:lnTo>
                  <a:lnTo>
                    <a:pt x="5646" y="2847"/>
                  </a:lnTo>
                  <a:lnTo>
                    <a:pt x="5524" y="3042"/>
                  </a:lnTo>
                  <a:lnTo>
                    <a:pt x="4697" y="3042"/>
                  </a:lnTo>
                  <a:lnTo>
                    <a:pt x="4624" y="3018"/>
                  </a:lnTo>
                  <a:lnTo>
                    <a:pt x="4575" y="2993"/>
                  </a:lnTo>
                  <a:lnTo>
                    <a:pt x="4551" y="2993"/>
                  </a:lnTo>
                  <a:lnTo>
                    <a:pt x="4551" y="3018"/>
                  </a:lnTo>
                  <a:lnTo>
                    <a:pt x="4600" y="3091"/>
                  </a:lnTo>
                  <a:lnTo>
                    <a:pt x="4673" y="3164"/>
                  </a:lnTo>
                  <a:lnTo>
                    <a:pt x="4746" y="3212"/>
                  </a:lnTo>
                  <a:lnTo>
                    <a:pt x="4843" y="3261"/>
                  </a:lnTo>
                  <a:lnTo>
                    <a:pt x="5086" y="3310"/>
                  </a:lnTo>
                  <a:lnTo>
                    <a:pt x="5330" y="3310"/>
                  </a:lnTo>
                  <a:lnTo>
                    <a:pt x="5159" y="3456"/>
                  </a:lnTo>
                  <a:lnTo>
                    <a:pt x="4989" y="3577"/>
                  </a:lnTo>
                  <a:lnTo>
                    <a:pt x="4892" y="3529"/>
                  </a:lnTo>
                  <a:lnTo>
                    <a:pt x="4746" y="3504"/>
                  </a:lnTo>
                  <a:lnTo>
                    <a:pt x="4259" y="3504"/>
                  </a:lnTo>
                  <a:lnTo>
                    <a:pt x="4235" y="3529"/>
                  </a:lnTo>
                  <a:lnTo>
                    <a:pt x="4210" y="3577"/>
                  </a:lnTo>
                  <a:lnTo>
                    <a:pt x="4210" y="3626"/>
                  </a:lnTo>
                  <a:lnTo>
                    <a:pt x="4235" y="3699"/>
                  </a:lnTo>
                  <a:lnTo>
                    <a:pt x="4283" y="3748"/>
                  </a:lnTo>
                  <a:lnTo>
                    <a:pt x="4429" y="3796"/>
                  </a:lnTo>
                  <a:lnTo>
                    <a:pt x="4283" y="3821"/>
                  </a:lnTo>
                  <a:lnTo>
                    <a:pt x="3967" y="3821"/>
                  </a:lnTo>
                  <a:lnTo>
                    <a:pt x="3821" y="3772"/>
                  </a:lnTo>
                  <a:lnTo>
                    <a:pt x="3675" y="3723"/>
                  </a:lnTo>
                  <a:lnTo>
                    <a:pt x="3529" y="3650"/>
                  </a:lnTo>
                  <a:lnTo>
                    <a:pt x="3407" y="3577"/>
                  </a:lnTo>
                  <a:lnTo>
                    <a:pt x="3310" y="3456"/>
                  </a:lnTo>
                  <a:lnTo>
                    <a:pt x="3213" y="3358"/>
                  </a:lnTo>
                  <a:lnTo>
                    <a:pt x="3115" y="3237"/>
                  </a:lnTo>
                  <a:lnTo>
                    <a:pt x="2969" y="2945"/>
                  </a:lnTo>
                  <a:lnTo>
                    <a:pt x="2848" y="2653"/>
                  </a:lnTo>
                  <a:lnTo>
                    <a:pt x="2775" y="2361"/>
                  </a:lnTo>
                  <a:lnTo>
                    <a:pt x="2750" y="2069"/>
                  </a:lnTo>
                  <a:lnTo>
                    <a:pt x="2750" y="1898"/>
                  </a:lnTo>
                  <a:lnTo>
                    <a:pt x="2775" y="1728"/>
                  </a:lnTo>
                  <a:lnTo>
                    <a:pt x="2823" y="1558"/>
                  </a:lnTo>
                  <a:lnTo>
                    <a:pt x="2896" y="1412"/>
                  </a:lnTo>
                  <a:lnTo>
                    <a:pt x="3067" y="1120"/>
                  </a:lnTo>
                  <a:lnTo>
                    <a:pt x="3261" y="852"/>
                  </a:lnTo>
                  <a:lnTo>
                    <a:pt x="3359" y="755"/>
                  </a:lnTo>
                  <a:lnTo>
                    <a:pt x="3480" y="682"/>
                  </a:lnTo>
                  <a:lnTo>
                    <a:pt x="3699" y="560"/>
                  </a:lnTo>
                  <a:lnTo>
                    <a:pt x="3772" y="584"/>
                  </a:lnTo>
                  <a:lnTo>
                    <a:pt x="3845" y="560"/>
                  </a:lnTo>
                  <a:lnTo>
                    <a:pt x="4064" y="511"/>
                  </a:lnTo>
                  <a:lnTo>
                    <a:pt x="4259" y="487"/>
                  </a:lnTo>
                  <a:lnTo>
                    <a:pt x="4478" y="487"/>
                  </a:lnTo>
                  <a:close/>
                  <a:moveTo>
                    <a:pt x="4600" y="4818"/>
                  </a:moveTo>
                  <a:lnTo>
                    <a:pt x="4940" y="4842"/>
                  </a:lnTo>
                  <a:lnTo>
                    <a:pt x="4746" y="4915"/>
                  </a:lnTo>
                  <a:lnTo>
                    <a:pt x="4600" y="5037"/>
                  </a:lnTo>
                  <a:lnTo>
                    <a:pt x="4600" y="5061"/>
                  </a:lnTo>
                  <a:lnTo>
                    <a:pt x="4600" y="5086"/>
                  </a:lnTo>
                  <a:lnTo>
                    <a:pt x="4624" y="5110"/>
                  </a:lnTo>
                  <a:lnTo>
                    <a:pt x="4648" y="5134"/>
                  </a:lnTo>
                  <a:lnTo>
                    <a:pt x="4770" y="5110"/>
                  </a:lnTo>
                  <a:lnTo>
                    <a:pt x="4867" y="5086"/>
                  </a:lnTo>
                  <a:lnTo>
                    <a:pt x="5086" y="5013"/>
                  </a:lnTo>
                  <a:lnTo>
                    <a:pt x="5305" y="4964"/>
                  </a:lnTo>
                  <a:lnTo>
                    <a:pt x="5403" y="4940"/>
                  </a:lnTo>
                  <a:lnTo>
                    <a:pt x="5500" y="4915"/>
                  </a:lnTo>
                  <a:lnTo>
                    <a:pt x="5573" y="4940"/>
                  </a:lnTo>
                  <a:lnTo>
                    <a:pt x="5719" y="4964"/>
                  </a:lnTo>
                  <a:lnTo>
                    <a:pt x="5695" y="4988"/>
                  </a:lnTo>
                  <a:lnTo>
                    <a:pt x="5427" y="5086"/>
                  </a:lnTo>
                  <a:lnTo>
                    <a:pt x="5281" y="5159"/>
                  </a:lnTo>
                  <a:lnTo>
                    <a:pt x="5232" y="5207"/>
                  </a:lnTo>
                  <a:lnTo>
                    <a:pt x="5184" y="5256"/>
                  </a:lnTo>
                  <a:lnTo>
                    <a:pt x="5208" y="5280"/>
                  </a:lnTo>
                  <a:lnTo>
                    <a:pt x="5281" y="5329"/>
                  </a:lnTo>
                  <a:lnTo>
                    <a:pt x="5403" y="5353"/>
                  </a:lnTo>
                  <a:lnTo>
                    <a:pt x="5524" y="5353"/>
                  </a:lnTo>
                  <a:lnTo>
                    <a:pt x="5622" y="5329"/>
                  </a:lnTo>
                  <a:lnTo>
                    <a:pt x="5938" y="5256"/>
                  </a:lnTo>
                  <a:lnTo>
                    <a:pt x="6254" y="5183"/>
                  </a:lnTo>
                  <a:lnTo>
                    <a:pt x="6425" y="5305"/>
                  </a:lnTo>
                  <a:lnTo>
                    <a:pt x="6254" y="5329"/>
                  </a:lnTo>
                  <a:lnTo>
                    <a:pt x="6035" y="5378"/>
                  </a:lnTo>
                  <a:lnTo>
                    <a:pt x="5841" y="5451"/>
                  </a:lnTo>
                  <a:lnTo>
                    <a:pt x="5743" y="5475"/>
                  </a:lnTo>
                  <a:lnTo>
                    <a:pt x="5670" y="5548"/>
                  </a:lnTo>
                  <a:lnTo>
                    <a:pt x="5573" y="5597"/>
                  </a:lnTo>
                  <a:lnTo>
                    <a:pt x="5500" y="5645"/>
                  </a:lnTo>
                  <a:lnTo>
                    <a:pt x="5476" y="5670"/>
                  </a:lnTo>
                  <a:lnTo>
                    <a:pt x="5500" y="5694"/>
                  </a:lnTo>
                  <a:lnTo>
                    <a:pt x="5573" y="5694"/>
                  </a:lnTo>
                  <a:lnTo>
                    <a:pt x="5622" y="5718"/>
                  </a:lnTo>
                  <a:lnTo>
                    <a:pt x="5670" y="5718"/>
                  </a:lnTo>
                  <a:lnTo>
                    <a:pt x="5743" y="5743"/>
                  </a:lnTo>
                  <a:lnTo>
                    <a:pt x="5889" y="5718"/>
                  </a:lnTo>
                  <a:lnTo>
                    <a:pt x="6035" y="5694"/>
                  </a:lnTo>
                  <a:lnTo>
                    <a:pt x="6230" y="5645"/>
                  </a:lnTo>
                  <a:lnTo>
                    <a:pt x="6400" y="5621"/>
                  </a:lnTo>
                  <a:lnTo>
                    <a:pt x="6571" y="5621"/>
                  </a:lnTo>
                  <a:lnTo>
                    <a:pt x="6668" y="5645"/>
                  </a:lnTo>
                  <a:lnTo>
                    <a:pt x="6741" y="5670"/>
                  </a:lnTo>
                  <a:lnTo>
                    <a:pt x="6668" y="5694"/>
                  </a:lnTo>
                  <a:lnTo>
                    <a:pt x="6498" y="5718"/>
                  </a:lnTo>
                  <a:lnTo>
                    <a:pt x="6352" y="5767"/>
                  </a:lnTo>
                  <a:lnTo>
                    <a:pt x="6206" y="5840"/>
                  </a:lnTo>
                  <a:lnTo>
                    <a:pt x="6133" y="5913"/>
                  </a:lnTo>
                  <a:lnTo>
                    <a:pt x="6108" y="5962"/>
                  </a:lnTo>
                  <a:lnTo>
                    <a:pt x="6084" y="6010"/>
                  </a:lnTo>
                  <a:lnTo>
                    <a:pt x="6108" y="6059"/>
                  </a:lnTo>
                  <a:lnTo>
                    <a:pt x="6133" y="6083"/>
                  </a:lnTo>
                  <a:lnTo>
                    <a:pt x="6181" y="6108"/>
                  </a:lnTo>
                  <a:lnTo>
                    <a:pt x="6279" y="6108"/>
                  </a:lnTo>
                  <a:lnTo>
                    <a:pt x="6400" y="6083"/>
                  </a:lnTo>
                  <a:lnTo>
                    <a:pt x="6619" y="6010"/>
                  </a:lnTo>
                  <a:lnTo>
                    <a:pt x="7130" y="6010"/>
                  </a:lnTo>
                  <a:lnTo>
                    <a:pt x="7203" y="6108"/>
                  </a:lnTo>
                  <a:lnTo>
                    <a:pt x="7276" y="6229"/>
                  </a:lnTo>
                  <a:lnTo>
                    <a:pt x="7106" y="6278"/>
                  </a:lnTo>
                  <a:lnTo>
                    <a:pt x="6936" y="6351"/>
                  </a:lnTo>
                  <a:lnTo>
                    <a:pt x="6790" y="6473"/>
                  </a:lnTo>
                  <a:lnTo>
                    <a:pt x="6668" y="6594"/>
                  </a:lnTo>
                  <a:lnTo>
                    <a:pt x="6668" y="6619"/>
                  </a:lnTo>
                  <a:lnTo>
                    <a:pt x="6887" y="6619"/>
                  </a:lnTo>
                  <a:lnTo>
                    <a:pt x="7082" y="6594"/>
                  </a:lnTo>
                  <a:lnTo>
                    <a:pt x="7471" y="6570"/>
                  </a:lnTo>
                  <a:lnTo>
                    <a:pt x="7544" y="6765"/>
                  </a:lnTo>
                  <a:lnTo>
                    <a:pt x="7130" y="6862"/>
                  </a:lnTo>
                  <a:lnTo>
                    <a:pt x="6984" y="6935"/>
                  </a:lnTo>
                  <a:lnTo>
                    <a:pt x="6936" y="6959"/>
                  </a:lnTo>
                  <a:lnTo>
                    <a:pt x="6911" y="6984"/>
                  </a:lnTo>
                  <a:lnTo>
                    <a:pt x="6960" y="7057"/>
                  </a:lnTo>
                  <a:lnTo>
                    <a:pt x="7033" y="7081"/>
                  </a:lnTo>
                  <a:lnTo>
                    <a:pt x="7106" y="7105"/>
                  </a:lnTo>
                  <a:lnTo>
                    <a:pt x="7203" y="7105"/>
                  </a:lnTo>
                  <a:lnTo>
                    <a:pt x="7422" y="7081"/>
                  </a:lnTo>
                  <a:lnTo>
                    <a:pt x="7641" y="7032"/>
                  </a:lnTo>
                  <a:lnTo>
                    <a:pt x="7714" y="7227"/>
                  </a:lnTo>
                  <a:lnTo>
                    <a:pt x="7544" y="7276"/>
                  </a:lnTo>
                  <a:lnTo>
                    <a:pt x="7349" y="7349"/>
                  </a:lnTo>
                  <a:lnTo>
                    <a:pt x="7203" y="7422"/>
                  </a:lnTo>
                  <a:lnTo>
                    <a:pt x="7155" y="7470"/>
                  </a:lnTo>
                  <a:lnTo>
                    <a:pt x="7106" y="7543"/>
                  </a:lnTo>
                  <a:lnTo>
                    <a:pt x="7106" y="7568"/>
                  </a:lnTo>
                  <a:lnTo>
                    <a:pt x="7106" y="7592"/>
                  </a:lnTo>
                  <a:lnTo>
                    <a:pt x="7130" y="7616"/>
                  </a:lnTo>
                  <a:lnTo>
                    <a:pt x="7155" y="7616"/>
                  </a:lnTo>
                  <a:lnTo>
                    <a:pt x="7228" y="7568"/>
                  </a:lnTo>
                  <a:lnTo>
                    <a:pt x="7325" y="7543"/>
                  </a:lnTo>
                  <a:lnTo>
                    <a:pt x="7495" y="7519"/>
                  </a:lnTo>
                  <a:lnTo>
                    <a:pt x="7763" y="7470"/>
                  </a:lnTo>
                  <a:lnTo>
                    <a:pt x="7836" y="7762"/>
                  </a:lnTo>
                  <a:lnTo>
                    <a:pt x="7812" y="7787"/>
                  </a:lnTo>
                  <a:lnTo>
                    <a:pt x="7568" y="7811"/>
                  </a:lnTo>
                  <a:lnTo>
                    <a:pt x="7349" y="7884"/>
                  </a:lnTo>
                  <a:lnTo>
                    <a:pt x="7301" y="7933"/>
                  </a:lnTo>
                  <a:lnTo>
                    <a:pt x="7301" y="7981"/>
                  </a:lnTo>
                  <a:lnTo>
                    <a:pt x="7301" y="8030"/>
                  </a:lnTo>
                  <a:lnTo>
                    <a:pt x="7349" y="8054"/>
                  </a:lnTo>
                  <a:lnTo>
                    <a:pt x="7447" y="8079"/>
                  </a:lnTo>
                  <a:lnTo>
                    <a:pt x="7568" y="8079"/>
                  </a:lnTo>
                  <a:lnTo>
                    <a:pt x="7763" y="8054"/>
                  </a:lnTo>
                  <a:lnTo>
                    <a:pt x="7885" y="8030"/>
                  </a:lnTo>
                  <a:lnTo>
                    <a:pt x="7933" y="8273"/>
                  </a:lnTo>
                  <a:lnTo>
                    <a:pt x="7690" y="8346"/>
                  </a:lnTo>
                  <a:lnTo>
                    <a:pt x="7593" y="8395"/>
                  </a:lnTo>
                  <a:lnTo>
                    <a:pt x="7495" y="8468"/>
                  </a:lnTo>
                  <a:lnTo>
                    <a:pt x="7495" y="8492"/>
                  </a:lnTo>
                  <a:lnTo>
                    <a:pt x="7739" y="8541"/>
                  </a:lnTo>
                  <a:lnTo>
                    <a:pt x="7958" y="8541"/>
                  </a:lnTo>
                  <a:lnTo>
                    <a:pt x="7982" y="8809"/>
                  </a:lnTo>
                  <a:lnTo>
                    <a:pt x="7860" y="8833"/>
                  </a:lnTo>
                  <a:lnTo>
                    <a:pt x="7739" y="8857"/>
                  </a:lnTo>
                  <a:lnTo>
                    <a:pt x="7641" y="8930"/>
                  </a:lnTo>
                  <a:lnTo>
                    <a:pt x="7568" y="9003"/>
                  </a:lnTo>
                  <a:lnTo>
                    <a:pt x="7544" y="9052"/>
                  </a:lnTo>
                  <a:lnTo>
                    <a:pt x="7568" y="9101"/>
                  </a:lnTo>
                  <a:lnTo>
                    <a:pt x="7690" y="9125"/>
                  </a:lnTo>
                  <a:lnTo>
                    <a:pt x="7787" y="9125"/>
                  </a:lnTo>
                  <a:lnTo>
                    <a:pt x="8006" y="9101"/>
                  </a:lnTo>
                  <a:lnTo>
                    <a:pt x="8006" y="9320"/>
                  </a:lnTo>
                  <a:lnTo>
                    <a:pt x="7933" y="9344"/>
                  </a:lnTo>
                  <a:lnTo>
                    <a:pt x="7860" y="9368"/>
                  </a:lnTo>
                  <a:lnTo>
                    <a:pt x="7787" y="9417"/>
                  </a:lnTo>
                  <a:lnTo>
                    <a:pt x="7666" y="9490"/>
                  </a:lnTo>
                  <a:lnTo>
                    <a:pt x="7641" y="9539"/>
                  </a:lnTo>
                  <a:lnTo>
                    <a:pt x="7666" y="9563"/>
                  </a:lnTo>
                  <a:lnTo>
                    <a:pt x="7787" y="9587"/>
                  </a:lnTo>
                  <a:lnTo>
                    <a:pt x="7933" y="9612"/>
                  </a:lnTo>
                  <a:lnTo>
                    <a:pt x="8031" y="9612"/>
                  </a:lnTo>
                  <a:lnTo>
                    <a:pt x="8031" y="9855"/>
                  </a:lnTo>
                  <a:lnTo>
                    <a:pt x="7909" y="9879"/>
                  </a:lnTo>
                  <a:lnTo>
                    <a:pt x="7787" y="9928"/>
                  </a:lnTo>
                  <a:lnTo>
                    <a:pt x="7690" y="10001"/>
                  </a:lnTo>
                  <a:lnTo>
                    <a:pt x="7666" y="10025"/>
                  </a:lnTo>
                  <a:lnTo>
                    <a:pt x="7666" y="10050"/>
                  </a:lnTo>
                  <a:lnTo>
                    <a:pt x="7714" y="10098"/>
                  </a:lnTo>
                  <a:lnTo>
                    <a:pt x="8031" y="10098"/>
                  </a:lnTo>
                  <a:lnTo>
                    <a:pt x="8006" y="10415"/>
                  </a:lnTo>
                  <a:lnTo>
                    <a:pt x="7885" y="10439"/>
                  </a:lnTo>
                  <a:lnTo>
                    <a:pt x="7739" y="10488"/>
                  </a:lnTo>
                  <a:lnTo>
                    <a:pt x="7714" y="10512"/>
                  </a:lnTo>
                  <a:lnTo>
                    <a:pt x="7714" y="10536"/>
                  </a:lnTo>
                  <a:lnTo>
                    <a:pt x="7739" y="10585"/>
                  </a:lnTo>
                  <a:lnTo>
                    <a:pt x="7763" y="10609"/>
                  </a:lnTo>
                  <a:lnTo>
                    <a:pt x="7885" y="10634"/>
                  </a:lnTo>
                  <a:lnTo>
                    <a:pt x="7982" y="10634"/>
                  </a:lnTo>
                  <a:lnTo>
                    <a:pt x="7958" y="10901"/>
                  </a:lnTo>
                  <a:lnTo>
                    <a:pt x="7909" y="10926"/>
                  </a:lnTo>
                  <a:lnTo>
                    <a:pt x="7860" y="10926"/>
                  </a:lnTo>
                  <a:lnTo>
                    <a:pt x="7812" y="10950"/>
                  </a:lnTo>
                  <a:lnTo>
                    <a:pt x="7787" y="10950"/>
                  </a:lnTo>
                  <a:lnTo>
                    <a:pt x="7787" y="10999"/>
                  </a:lnTo>
                  <a:lnTo>
                    <a:pt x="7860" y="11047"/>
                  </a:lnTo>
                  <a:lnTo>
                    <a:pt x="7933" y="11072"/>
                  </a:lnTo>
                  <a:lnTo>
                    <a:pt x="7958" y="11145"/>
                  </a:lnTo>
                  <a:lnTo>
                    <a:pt x="7982" y="11193"/>
                  </a:lnTo>
                  <a:lnTo>
                    <a:pt x="8079" y="11266"/>
                  </a:lnTo>
                  <a:lnTo>
                    <a:pt x="8055" y="11437"/>
                  </a:lnTo>
                  <a:lnTo>
                    <a:pt x="8006" y="11583"/>
                  </a:lnTo>
                  <a:lnTo>
                    <a:pt x="7933" y="11729"/>
                  </a:lnTo>
                  <a:lnTo>
                    <a:pt x="7812" y="11826"/>
                  </a:lnTo>
                  <a:lnTo>
                    <a:pt x="7690" y="11899"/>
                  </a:lnTo>
                  <a:lnTo>
                    <a:pt x="7520" y="11899"/>
                  </a:lnTo>
                  <a:lnTo>
                    <a:pt x="7447" y="11850"/>
                  </a:lnTo>
                  <a:lnTo>
                    <a:pt x="7398" y="11802"/>
                  </a:lnTo>
                  <a:lnTo>
                    <a:pt x="7325" y="11729"/>
                  </a:lnTo>
                  <a:lnTo>
                    <a:pt x="7301" y="11656"/>
                  </a:lnTo>
                  <a:lnTo>
                    <a:pt x="7276" y="11583"/>
                  </a:lnTo>
                  <a:lnTo>
                    <a:pt x="7276" y="11388"/>
                  </a:lnTo>
                  <a:lnTo>
                    <a:pt x="7301" y="11242"/>
                  </a:lnTo>
                  <a:lnTo>
                    <a:pt x="7398" y="11096"/>
                  </a:lnTo>
                  <a:lnTo>
                    <a:pt x="7422" y="11023"/>
                  </a:lnTo>
                  <a:lnTo>
                    <a:pt x="7447" y="10974"/>
                  </a:lnTo>
                  <a:lnTo>
                    <a:pt x="7447" y="10828"/>
                  </a:lnTo>
                  <a:lnTo>
                    <a:pt x="7374" y="10561"/>
                  </a:lnTo>
                  <a:lnTo>
                    <a:pt x="7301" y="10074"/>
                  </a:lnTo>
                  <a:lnTo>
                    <a:pt x="7252" y="9612"/>
                  </a:lnTo>
                  <a:lnTo>
                    <a:pt x="7179" y="9125"/>
                  </a:lnTo>
                  <a:lnTo>
                    <a:pt x="7106" y="8906"/>
                  </a:lnTo>
                  <a:lnTo>
                    <a:pt x="7033" y="8663"/>
                  </a:lnTo>
                  <a:lnTo>
                    <a:pt x="6765" y="7957"/>
                  </a:lnTo>
                  <a:lnTo>
                    <a:pt x="6449" y="7276"/>
                  </a:lnTo>
                  <a:lnTo>
                    <a:pt x="6400" y="7203"/>
                  </a:lnTo>
                  <a:lnTo>
                    <a:pt x="6352" y="7105"/>
                  </a:lnTo>
                  <a:lnTo>
                    <a:pt x="6327" y="7057"/>
                  </a:lnTo>
                  <a:lnTo>
                    <a:pt x="6206" y="7057"/>
                  </a:lnTo>
                  <a:lnTo>
                    <a:pt x="6157" y="7081"/>
                  </a:lnTo>
                  <a:lnTo>
                    <a:pt x="6133" y="7105"/>
                  </a:lnTo>
                  <a:lnTo>
                    <a:pt x="6133" y="7154"/>
                  </a:lnTo>
                  <a:lnTo>
                    <a:pt x="6133" y="7227"/>
                  </a:lnTo>
                  <a:lnTo>
                    <a:pt x="5987" y="7227"/>
                  </a:lnTo>
                  <a:lnTo>
                    <a:pt x="5816" y="7251"/>
                  </a:lnTo>
                  <a:lnTo>
                    <a:pt x="5743" y="7276"/>
                  </a:lnTo>
                  <a:lnTo>
                    <a:pt x="5670" y="7300"/>
                  </a:lnTo>
                  <a:lnTo>
                    <a:pt x="5646" y="7349"/>
                  </a:lnTo>
                  <a:lnTo>
                    <a:pt x="5646" y="7397"/>
                  </a:lnTo>
                  <a:lnTo>
                    <a:pt x="5670" y="7422"/>
                  </a:lnTo>
                  <a:lnTo>
                    <a:pt x="5695" y="7470"/>
                  </a:lnTo>
                  <a:lnTo>
                    <a:pt x="5743" y="7495"/>
                  </a:lnTo>
                  <a:lnTo>
                    <a:pt x="5816" y="7519"/>
                  </a:lnTo>
                  <a:lnTo>
                    <a:pt x="6133" y="7519"/>
                  </a:lnTo>
                  <a:lnTo>
                    <a:pt x="6133" y="7714"/>
                  </a:lnTo>
                  <a:lnTo>
                    <a:pt x="6084" y="7714"/>
                  </a:lnTo>
                  <a:lnTo>
                    <a:pt x="5768" y="7738"/>
                  </a:lnTo>
                  <a:lnTo>
                    <a:pt x="5597" y="7787"/>
                  </a:lnTo>
                  <a:lnTo>
                    <a:pt x="5451" y="7860"/>
                  </a:lnTo>
                  <a:lnTo>
                    <a:pt x="5427" y="7884"/>
                  </a:lnTo>
                  <a:lnTo>
                    <a:pt x="5451" y="7933"/>
                  </a:lnTo>
                  <a:lnTo>
                    <a:pt x="5573" y="7981"/>
                  </a:lnTo>
                  <a:lnTo>
                    <a:pt x="5719" y="8006"/>
                  </a:lnTo>
                  <a:lnTo>
                    <a:pt x="6157" y="8006"/>
                  </a:lnTo>
                  <a:lnTo>
                    <a:pt x="6157" y="8298"/>
                  </a:lnTo>
                  <a:lnTo>
                    <a:pt x="5962" y="8298"/>
                  </a:lnTo>
                  <a:lnTo>
                    <a:pt x="5792" y="8322"/>
                  </a:lnTo>
                  <a:lnTo>
                    <a:pt x="5646" y="8322"/>
                  </a:lnTo>
                  <a:lnTo>
                    <a:pt x="5500" y="8371"/>
                  </a:lnTo>
                  <a:lnTo>
                    <a:pt x="5354" y="8444"/>
                  </a:lnTo>
                  <a:lnTo>
                    <a:pt x="5232" y="8541"/>
                  </a:lnTo>
                  <a:lnTo>
                    <a:pt x="5232" y="8565"/>
                  </a:lnTo>
                  <a:lnTo>
                    <a:pt x="5232" y="8590"/>
                  </a:lnTo>
                  <a:lnTo>
                    <a:pt x="5378" y="8638"/>
                  </a:lnTo>
                  <a:lnTo>
                    <a:pt x="5524" y="8663"/>
                  </a:lnTo>
                  <a:lnTo>
                    <a:pt x="5987" y="8663"/>
                  </a:lnTo>
                  <a:lnTo>
                    <a:pt x="6157" y="8638"/>
                  </a:lnTo>
                  <a:lnTo>
                    <a:pt x="6157" y="8784"/>
                  </a:lnTo>
                  <a:lnTo>
                    <a:pt x="6084" y="8760"/>
                  </a:lnTo>
                  <a:lnTo>
                    <a:pt x="5987" y="8784"/>
                  </a:lnTo>
                  <a:lnTo>
                    <a:pt x="5816" y="8809"/>
                  </a:lnTo>
                  <a:lnTo>
                    <a:pt x="5549" y="8833"/>
                  </a:lnTo>
                  <a:lnTo>
                    <a:pt x="5403" y="8857"/>
                  </a:lnTo>
                  <a:lnTo>
                    <a:pt x="5281" y="8906"/>
                  </a:lnTo>
                  <a:lnTo>
                    <a:pt x="5257" y="8930"/>
                  </a:lnTo>
                  <a:lnTo>
                    <a:pt x="5281" y="8955"/>
                  </a:lnTo>
                  <a:lnTo>
                    <a:pt x="5403" y="9028"/>
                  </a:lnTo>
                  <a:lnTo>
                    <a:pt x="5549" y="9052"/>
                  </a:lnTo>
                  <a:lnTo>
                    <a:pt x="5670" y="9076"/>
                  </a:lnTo>
                  <a:lnTo>
                    <a:pt x="5816" y="9101"/>
                  </a:lnTo>
                  <a:lnTo>
                    <a:pt x="5987" y="9101"/>
                  </a:lnTo>
                  <a:lnTo>
                    <a:pt x="6084" y="9076"/>
                  </a:lnTo>
                  <a:lnTo>
                    <a:pt x="6181" y="9076"/>
                  </a:lnTo>
                  <a:lnTo>
                    <a:pt x="6181" y="9320"/>
                  </a:lnTo>
                  <a:lnTo>
                    <a:pt x="5962" y="9295"/>
                  </a:lnTo>
                  <a:lnTo>
                    <a:pt x="5743" y="9320"/>
                  </a:lnTo>
                  <a:lnTo>
                    <a:pt x="5500" y="9344"/>
                  </a:lnTo>
                  <a:lnTo>
                    <a:pt x="5378" y="9393"/>
                  </a:lnTo>
                  <a:lnTo>
                    <a:pt x="5281" y="9441"/>
                  </a:lnTo>
                  <a:lnTo>
                    <a:pt x="5257" y="9466"/>
                  </a:lnTo>
                  <a:lnTo>
                    <a:pt x="5257" y="9514"/>
                  </a:lnTo>
                  <a:lnTo>
                    <a:pt x="5305" y="9563"/>
                  </a:lnTo>
                  <a:lnTo>
                    <a:pt x="5378" y="9587"/>
                  </a:lnTo>
                  <a:lnTo>
                    <a:pt x="5476" y="9612"/>
                  </a:lnTo>
                  <a:lnTo>
                    <a:pt x="5914" y="9612"/>
                  </a:lnTo>
                  <a:lnTo>
                    <a:pt x="6181" y="9636"/>
                  </a:lnTo>
                  <a:lnTo>
                    <a:pt x="6157" y="9855"/>
                  </a:lnTo>
                  <a:lnTo>
                    <a:pt x="6060" y="9855"/>
                  </a:lnTo>
                  <a:lnTo>
                    <a:pt x="5670" y="9928"/>
                  </a:lnTo>
                  <a:lnTo>
                    <a:pt x="5500" y="9952"/>
                  </a:lnTo>
                  <a:lnTo>
                    <a:pt x="5427" y="10001"/>
                  </a:lnTo>
                  <a:lnTo>
                    <a:pt x="5403" y="10001"/>
                  </a:lnTo>
                  <a:lnTo>
                    <a:pt x="5378" y="10025"/>
                  </a:lnTo>
                  <a:lnTo>
                    <a:pt x="5378" y="10098"/>
                  </a:lnTo>
                  <a:lnTo>
                    <a:pt x="5403" y="10147"/>
                  </a:lnTo>
                  <a:lnTo>
                    <a:pt x="5451" y="10171"/>
                  </a:lnTo>
                  <a:lnTo>
                    <a:pt x="5500" y="10196"/>
                  </a:lnTo>
                  <a:lnTo>
                    <a:pt x="5622" y="10220"/>
                  </a:lnTo>
                  <a:lnTo>
                    <a:pt x="5743" y="10220"/>
                  </a:lnTo>
                  <a:lnTo>
                    <a:pt x="5938" y="10196"/>
                  </a:lnTo>
                  <a:lnTo>
                    <a:pt x="6133" y="10171"/>
                  </a:lnTo>
                  <a:lnTo>
                    <a:pt x="6157" y="10147"/>
                  </a:lnTo>
                  <a:lnTo>
                    <a:pt x="6157" y="10366"/>
                  </a:lnTo>
                  <a:lnTo>
                    <a:pt x="6011" y="10390"/>
                  </a:lnTo>
                  <a:lnTo>
                    <a:pt x="5889" y="10415"/>
                  </a:lnTo>
                  <a:lnTo>
                    <a:pt x="5573" y="10512"/>
                  </a:lnTo>
                  <a:lnTo>
                    <a:pt x="5403" y="10585"/>
                  </a:lnTo>
                  <a:lnTo>
                    <a:pt x="5354" y="10634"/>
                  </a:lnTo>
                  <a:lnTo>
                    <a:pt x="5354" y="10658"/>
                  </a:lnTo>
                  <a:lnTo>
                    <a:pt x="5403" y="10707"/>
                  </a:lnTo>
                  <a:lnTo>
                    <a:pt x="5451" y="10731"/>
                  </a:lnTo>
                  <a:lnTo>
                    <a:pt x="5573" y="10755"/>
                  </a:lnTo>
                  <a:lnTo>
                    <a:pt x="5841" y="10731"/>
                  </a:lnTo>
                  <a:lnTo>
                    <a:pt x="6157" y="10682"/>
                  </a:lnTo>
                  <a:lnTo>
                    <a:pt x="6157" y="10999"/>
                  </a:lnTo>
                  <a:lnTo>
                    <a:pt x="6133" y="10999"/>
                  </a:lnTo>
                  <a:lnTo>
                    <a:pt x="5938" y="11023"/>
                  </a:lnTo>
                  <a:lnTo>
                    <a:pt x="5743" y="11047"/>
                  </a:lnTo>
                  <a:lnTo>
                    <a:pt x="5549" y="11120"/>
                  </a:lnTo>
                  <a:lnTo>
                    <a:pt x="5378" y="11193"/>
                  </a:lnTo>
                  <a:lnTo>
                    <a:pt x="5354" y="11218"/>
                  </a:lnTo>
                  <a:lnTo>
                    <a:pt x="5354" y="11242"/>
                  </a:lnTo>
                  <a:lnTo>
                    <a:pt x="5354" y="11266"/>
                  </a:lnTo>
                  <a:lnTo>
                    <a:pt x="5378" y="11291"/>
                  </a:lnTo>
                  <a:lnTo>
                    <a:pt x="5573" y="11315"/>
                  </a:lnTo>
                  <a:lnTo>
                    <a:pt x="5768" y="11315"/>
                  </a:lnTo>
                  <a:lnTo>
                    <a:pt x="6133" y="11291"/>
                  </a:lnTo>
                  <a:lnTo>
                    <a:pt x="6157" y="11266"/>
                  </a:lnTo>
                  <a:lnTo>
                    <a:pt x="6157" y="11558"/>
                  </a:lnTo>
                  <a:lnTo>
                    <a:pt x="6011" y="11558"/>
                  </a:lnTo>
                  <a:lnTo>
                    <a:pt x="5841" y="11607"/>
                  </a:lnTo>
                  <a:lnTo>
                    <a:pt x="5573" y="11656"/>
                  </a:lnTo>
                  <a:lnTo>
                    <a:pt x="5330" y="11753"/>
                  </a:lnTo>
                  <a:lnTo>
                    <a:pt x="5305" y="11777"/>
                  </a:lnTo>
                  <a:lnTo>
                    <a:pt x="5305" y="11826"/>
                  </a:lnTo>
                  <a:lnTo>
                    <a:pt x="5330" y="11850"/>
                  </a:lnTo>
                  <a:lnTo>
                    <a:pt x="5378" y="11850"/>
                  </a:lnTo>
                  <a:lnTo>
                    <a:pt x="5622" y="11875"/>
                  </a:lnTo>
                  <a:lnTo>
                    <a:pt x="5865" y="11850"/>
                  </a:lnTo>
                  <a:lnTo>
                    <a:pt x="6011" y="11850"/>
                  </a:lnTo>
                  <a:lnTo>
                    <a:pt x="6084" y="11826"/>
                  </a:lnTo>
                  <a:lnTo>
                    <a:pt x="6157" y="11802"/>
                  </a:lnTo>
                  <a:lnTo>
                    <a:pt x="6157" y="12020"/>
                  </a:lnTo>
                  <a:lnTo>
                    <a:pt x="5962" y="12020"/>
                  </a:lnTo>
                  <a:lnTo>
                    <a:pt x="5743" y="12045"/>
                  </a:lnTo>
                  <a:lnTo>
                    <a:pt x="5549" y="12118"/>
                  </a:lnTo>
                  <a:lnTo>
                    <a:pt x="5476" y="12142"/>
                  </a:lnTo>
                  <a:lnTo>
                    <a:pt x="5378" y="12191"/>
                  </a:lnTo>
                  <a:lnTo>
                    <a:pt x="5378" y="12239"/>
                  </a:lnTo>
                  <a:lnTo>
                    <a:pt x="5378" y="12264"/>
                  </a:lnTo>
                  <a:lnTo>
                    <a:pt x="5476" y="12312"/>
                  </a:lnTo>
                  <a:lnTo>
                    <a:pt x="5549" y="12337"/>
                  </a:lnTo>
                  <a:lnTo>
                    <a:pt x="5743" y="12385"/>
                  </a:lnTo>
                  <a:lnTo>
                    <a:pt x="5962" y="12361"/>
                  </a:lnTo>
                  <a:lnTo>
                    <a:pt x="6157" y="12361"/>
                  </a:lnTo>
                  <a:lnTo>
                    <a:pt x="6157" y="12458"/>
                  </a:lnTo>
                  <a:lnTo>
                    <a:pt x="6157" y="12483"/>
                  </a:lnTo>
                  <a:lnTo>
                    <a:pt x="6011" y="12531"/>
                  </a:lnTo>
                  <a:lnTo>
                    <a:pt x="5889" y="12580"/>
                  </a:lnTo>
                  <a:lnTo>
                    <a:pt x="5622" y="12653"/>
                  </a:lnTo>
                  <a:lnTo>
                    <a:pt x="5500" y="12702"/>
                  </a:lnTo>
                  <a:lnTo>
                    <a:pt x="5403" y="12750"/>
                  </a:lnTo>
                  <a:lnTo>
                    <a:pt x="5378" y="12799"/>
                  </a:lnTo>
                  <a:lnTo>
                    <a:pt x="5378" y="12823"/>
                  </a:lnTo>
                  <a:lnTo>
                    <a:pt x="5403" y="12848"/>
                  </a:lnTo>
                  <a:lnTo>
                    <a:pt x="5500" y="12872"/>
                  </a:lnTo>
                  <a:lnTo>
                    <a:pt x="5622" y="12896"/>
                  </a:lnTo>
                  <a:lnTo>
                    <a:pt x="5743" y="12921"/>
                  </a:lnTo>
                  <a:lnTo>
                    <a:pt x="5865" y="12896"/>
                  </a:lnTo>
                  <a:lnTo>
                    <a:pt x="6011" y="12872"/>
                  </a:lnTo>
                  <a:lnTo>
                    <a:pt x="6181" y="12848"/>
                  </a:lnTo>
                  <a:lnTo>
                    <a:pt x="6181" y="13042"/>
                  </a:lnTo>
                  <a:lnTo>
                    <a:pt x="6108" y="13018"/>
                  </a:lnTo>
                  <a:lnTo>
                    <a:pt x="5962" y="13042"/>
                  </a:lnTo>
                  <a:lnTo>
                    <a:pt x="5841" y="13091"/>
                  </a:lnTo>
                  <a:lnTo>
                    <a:pt x="5719" y="13164"/>
                  </a:lnTo>
                  <a:lnTo>
                    <a:pt x="5573" y="13237"/>
                  </a:lnTo>
                  <a:lnTo>
                    <a:pt x="5549" y="13261"/>
                  </a:lnTo>
                  <a:lnTo>
                    <a:pt x="5573" y="13286"/>
                  </a:lnTo>
                  <a:lnTo>
                    <a:pt x="5597" y="13334"/>
                  </a:lnTo>
                  <a:lnTo>
                    <a:pt x="5622" y="13334"/>
                  </a:lnTo>
                  <a:lnTo>
                    <a:pt x="5743" y="13310"/>
                  </a:lnTo>
                  <a:lnTo>
                    <a:pt x="6157" y="13310"/>
                  </a:lnTo>
                  <a:lnTo>
                    <a:pt x="6206" y="13286"/>
                  </a:lnTo>
                  <a:lnTo>
                    <a:pt x="6206" y="13529"/>
                  </a:lnTo>
                  <a:lnTo>
                    <a:pt x="6035" y="13553"/>
                  </a:lnTo>
                  <a:lnTo>
                    <a:pt x="5865" y="13553"/>
                  </a:lnTo>
                  <a:lnTo>
                    <a:pt x="5719" y="13602"/>
                  </a:lnTo>
                  <a:lnTo>
                    <a:pt x="5573" y="13675"/>
                  </a:lnTo>
                  <a:lnTo>
                    <a:pt x="5524" y="13724"/>
                  </a:lnTo>
                  <a:lnTo>
                    <a:pt x="5476" y="13797"/>
                  </a:lnTo>
                  <a:lnTo>
                    <a:pt x="5476" y="13870"/>
                  </a:lnTo>
                  <a:lnTo>
                    <a:pt x="5476" y="13894"/>
                  </a:lnTo>
                  <a:lnTo>
                    <a:pt x="5500" y="13918"/>
                  </a:lnTo>
                  <a:lnTo>
                    <a:pt x="5646" y="13967"/>
                  </a:lnTo>
                  <a:lnTo>
                    <a:pt x="5792" y="13967"/>
                  </a:lnTo>
                  <a:lnTo>
                    <a:pt x="6108" y="13943"/>
                  </a:lnTo>
                  <a:lnTo>
                    <a:pt x="6254" y="13943"/>
                  </a:lnTo>
                  <a:lnTo>
                    <a:pt x="6279" y="14235"/>
                  </a:lnTo>
                  <a:lnTo>
                    <a:pt x="6011" y="14308"/>
                  </a:lnTo>
                  <a:lnTo>
                    <a:pt x="5841" y="14332"/>
                  </a:lnTo>
                  <a:lnTo>
                    <a:pt x="5670" y="14381"/>
                  </a:lnTo>
                  <a:lnTo>
                    <a:pt x="5622" y="14429"/>
                  </a:lnTo>
                  <a:lnTo>
                    <a:pt x="5597" y="14478"/>
                  </a:lnTo>
                  <a:lnTo>
                    <a:pt x="5622" y="14551"/>
                  </a:lnTo>
                  <a:lnTo>
                    <a:pt x="5670" y="14600"/>
                  </a:lnTo>
                  <a:lnTo>
                    <a:pt x="5719" y="14624"/>
                  </a:lnTo>
                  <a:lnTo>
                    <a:pt x="5792" y="14648"/>
                  </a:lnTo>
                  <a:lnTo>
                    <a:pt x="5962" y="14673"/>
                  </a:lnTo>
                  <a:lnTo>
                    <a:pt x="6133" y="14648"/>
                  </a:lnTo>
                  <a:lnTo>
                    <a:pt x="6303" y="14600"/>
                  </a:lnTo>
                  <a:lnTo>
                    <a:pt x="6303" y="14770"/>
                  </a:lnTo>
                  <a:lnTo>
                    <a:pt x="6133" y="14794"/>
                  </a:lnTo>
                  <a:lnTo>
                    <a:pt x="5962" y="14867"/>
                  </a:lnTo>
                  <a:lnTo>
                    <a:pt x="5841" y="14916"/>
                  </a:lnTo>
                  <a:lnTo>
                    <a:pt x="5719" y="14965"/>
                  </a:lnTo>
                  <a:lnTo>
                    <a:pt x="5646" y="15062"/>
                  </a:lnTo>
                  <a:lnTo>
                    <a:pt x="5597" y="15111"/>
                  </a:lnTo>
                  <a:lnTo>
                    <a:pt x="5573" y="15159"/>
                  </a:lnTo>
                  <a:lnTo>
                    <a:pt x="5573" y="15184"/>
                  </a:lnTo>
                  <a:lnTo>
                    <a:pt x="5597" y="15208"/>
                  </a:lnTo>
                  <a:lnTo>
                    <a:pt x="5670" y="15257"/>
                  </a:lnTo>
                  <a:lnTo>
                    <a:pt x="5768" y="15281"/>
                  </a:lnTo>
                  <a:lnTo>
                    <a:pt x="5962" y="15257"/>
                  </a:lnTo>
                  <a:lnTo>
                    <a:pt x="6352" y="15184"/>
                  </a:lnTo>
                  <a:lnTo>
                    <a:pt x="6376" y="15451"/>
                  </a:lnTo>
                  <a:lnTo>
                    <a:pt x="6133" y="15476"/>
                  </a:lnTo>
                  <a:lnTo>
                    <a:pt x="5865" y="15524"/>
                  </a:lnTo>
                  <a:lnTo>
                    <a:pt x="5743" y="15573"/>
                  </a:lnTo>
                  <a:lnTo>
                    <a:pt x="5646" y="15646"/>
                  </a:lnTo>
                  <a:lnTo>
                    <a:pt x="5622" y="15646"/>
                  </a:lnTo>
                  <a:lnTo>
                    <a:pt x="5622" y="15670"/>
                  </a:lnTo>
                  <a:lnTo>
                    <a:pt x="5695" y="15768"/>
                  </a:lnTo>
                  <a:lnTo>
                    <a:pt x="5792" y="15816"/>
                  </a:lnTo>
                  <a:lnTo>
                    <a:pt x="5889" y="15841"/>
                  </a:lnTo>
                  <a:lnTo>
                    <a:pt x="5987" y="15841"/>
                  </a:lnTo>
                  <a:lnTo>
                    <a:pt x="6206" y="15865"/>
                  </a:lnTo>
                  <a:lnTo>
                    <a:pt x="6400" y="15865"/>
                  </a:lnTo>
                  <a:lnTo>
                    <a:pt x="6400" y="15962"/>
                  </a:lnTo>
                  <a:lnTo>
                    <a:pt x="6133" y="16035"/>
                  </a:lnTo>
                  <a:lnTo>
                    <a:pt x="5938" y="16084"/>
                  </a:lnTo>
                  <a:lnTo>
                    <a:pt x="5792" y="16181"/>
                  </a:lnTo>
                  <a:lnTo>
                    <a:pt x="5768" y="16230"/>
                  </a:lnTo>
                  <a:lnTo>
                    <a:pt x="5768" y="16254"/>
                  </a:lnTo>
                  <a:lnTo>
                    <a:pt x="5816" y="16327"/>
                  </a:lnTo>
                  <a:lnTo>
                    <a:pt x="5889" y="16376"/>
                  </a:lnTo>
                  <a:lnTo>
                    <a:pt x="5987" y="16400"/>
                  </a:lnTo>
                  <a:lnTo>
                    <a:pt x="6181" y="16400"/>
                  </a:lnTo>
                  <a:lnTo>
                    <a:pt x="6425" y="16352"/>
                  </a:lnTo>
                  <a:lnTo>
                    <a:pt x="6449" y="16644"/>
                  </a:lnTo>
                  <a:lnTo>
                    <a:pt x="6230" y="16668"/>
                  </a:lnTo>
                  <a:lnTo>
                    <a:pt x="6035" y="16717"/>
                  </a:lnTo>
                  <a:lnTo>
                    <a:pt x="5962" y="16765"/>
                  </a:lnTo>
                  <a:lnTo>
                    <a:pt x="5865" y="16790"/>
                  </a:lnTo>
                  <a:lnTo>
                    <a:pt x="5841" y="16838"/>
                  </a:lnTo>
                  <a:lnTo>
                    <a:pt x="5841" y="16887"/>
                  </a:lnTo>
                  <a:lnTo>
                    <a:pt x="5841" y="16911"/>
                  </a:lnTo>
                  <a:lnTo>
                    <a:pt x="5889" y="16936"/>
                  </a:lnTo>
                  <a:lnTo>
                    <a:pt x="6084" y="16960"/>
                  </a:lnTo>
                  <a:lnTo>
                    <a:pt x="6279" y="16984"/>
                  </a:lnTo>
                  <a:lnTo>
                    <a:pt x="6449" y="16984"/>
                  </a:lnTo>
                  <a:lnTo>
                    <a:pt x="6449" y="17276"/>
                  </a:lnTo>
                  <a:lnTo>
                    <a:pt x="6206" y="17325"/>
                  </a:lnTo>
                  <a:lnTo>
                    <a:pt x="6011" y="17349"/>
                  </a:lnTo>
                  <a:lnTo>
                    <a:pt x="5938" y="17398"/>
                  </a:lnTo>
                  <a:lnTo>
                    <a:pt x="5865" y="17447"/>
                  </a:lnTo>
                  <a:lnTo>
                    <a:pt x="5841" y="17471"/>
                  </a:lnTo>
                  <a:lnTo>
                    <a:pt x="5841" y="17520"/>
                  </a:lnTo>
                  <a:lnTo>
                    <a:pt x="5841" y="17544"/>
                  </a:lnTo>
                  <a:lnTo>
                    <a:pt x="5865" y="17568"/>
                  </a:lnTo>
                  <a:lnTo>
                    <a:pt x="5987" y="17641"/>
                  </a:lnTo>
                  <a:lnTo>
                    <a:pt x="6133" y="17690"/>
                  </a:lnTo>
                  <a:lnTo>
                    <a:pt x="6303" y="17690"/>
                  </a:lnTo>
                  <a:lnTo>
                    <a:pt x="6449" y="17666"/>
                  </a:lnTo>
                  <a:lnTo>
                    <a:pt x="6449" y="17958"/>
                  </a:lnTo>
                  <a:lnTo>
                    <a:pt x="6303" y="17982"/>
                  </a:lnTo>
                  <a:lnTo>
                    <a:pt x="6181" y="18031"/>
                  </a:lnTo>
                  <a:lnTo>
                    <a:pt x="6011" y="18055"/>
                  </a:lnTo>
                  <a:lnTo>
                    <a:pt x="5914" y="18104"/>
                  </a:lnTo>
                  <a:lnTo>
                    <a:pt x="5841" y="18152"/>
                  </a:lnTo>
                  <a:lnTo>
                    <a:pt x="5816" y="18177"/>
                  </a:lnTo>
                  <a:lnTo>
                    <a:pt x="5816" y="18225"/>
                  </a:lnTo>
                  <a:lnTo>
                    <a:pt x="5841" y="18250"/>
                  </a:lnTo>
                  <a:lnTo>
                    <a:pt x="5865" y="18274"/>
                  </a:lnTo>
                  <a:lnTo>
                    <a:pt x="5987" y="18323"/>
                  </a:lnTo>
                  <a:lnTo>
                    <a:pt x="6157" y="18371"/>
                  </a:lnTo>
                  <a:lnTo>
                    <a:pt x="6303" y="18371"/>
                  </a:lnTo>
                  <a:lnTo>
                    <a:pt x="6449" y="18347"/>
                  </a:lnTo>
                  <a:lnTo>
                    <a:pt x="6473" y="18444"/>
                  </a:lnTo>
                  <a:lnTo>
                    <a:pt x="6303" y="18469"/>
                  </a:lnTo>
                  <a:lnTo>
                    <a:pt x="6157" y="18542"/>
                  </a:lnTo>
                  <a:lnTo>
                    <a:pt x="6035" y="18615"/>
                  </a:lnTo>
                  <a:lnTo>
                    <a:pt x="5914" y="18688"/>
                  </a:lnTo>
                  <a:lnTo>
                    <a:pt x="5889" y="18736"/>
                  </a:lnTo>
                  <a:lnTo>
                    <a:pt x="5889" y="18761"/>
                  </a:lnTo>
                  <a:lnTo>
                    <a:pt x="5914" y="18785"/>
                  </a:lnTo>
                  <a:lnTo>
                    <a:pt x="5962" y="18809"/>
                  </a:lnTo>
                  <a:lnTo>
                    <a:pt x="6108" y="18809"/>
                  </a:lnTo>
                  <a:lnTo>
                    <a:pt x="6279" y="18785"/>
                  </a:lnTo>
                  <a:lnTo>
                    <a:pt x="6498" y="18761"/>
                  </a:lnTo>
                  <a:lnTo>
                    <a:pt x="6522" y="18980"/>
                  </a:lnTo>
                  <a:lnTo>
                    <a:pt x="6376" y="19028"/>
                  </a:lnTo>
                  <a:lnTo>
                    <a:pt x="6254" y="19101"/>
                  </a:lnTo>
                  <a:lnTo>
                    <a:pt x="5987" y="19223"/>
                  </a:lnTo>
                  <a:lnTo>
                    <a:pt x="5962" y="19272"/>
                  </a:lnTo>
                  <a:lnTo>
                    <a:pt x="5962" y="19320"/>
                  </a:lnTo>
                  <a:lnTo>
                    <a:pt x="5987" y="19369"/>
                  </a:lnTo>
                  <a:lnTo>
                    <a:pt x="6011" y="19393"/>
                  </a:lnTo>
                  <a:lnTo>
                    <a:pt x="6425" y="19393"/>
                  </a:lnTo>
                  <a:lnTo>
                    <a:pt x="6595" y="19345"/>
                  </a:lnTo>
                  <a:lnTo>
                    <a:pt x="6619" y="19393"/>
                  </a:lnTo>
                  <a:lnTo>
                    <a:pt x="6571" y="19442"/>
                  </a:lnTo>
                  <a:lnTo>
                    <a:pt x="6522" y="19515"/>
                  </a:lnTo>
                  <a:lnTo>
                    <a:pt x="6254" y="19637"/>
                  </a:lnTo>
                  <a:lnTo>
                    <a:pt x="6230" y="19661"/>
                  </a:lnTo>
                  <a:lnTo>
                    <a:pt x="6206" y="19734"/>
                  </a:lnTo>
                  <a:lnTo>
                    <a:pt x="6230" y="19758"/>
                  </a:lnTo>
                  <a:lnTo>
                    <a:pt x="6279" y="19783"/>
                  </a:lnTo>
                  <a:lnTo>
                    <a:pt x="6595" y="19758"/>
                  </a:lnTo>
                  <a:lnTo>
                    <a:pt x="6668" y="19783"/>
                  </a:lnTo>
                  <a:lnTo>
                    <a:pt x="6887" y="19856"/>
                  </a:lnTo>
                  <a:lnTo>
                    <a:pt x="7106" y="19904"/>
                  </a:lnTo>
                  <a:lnTo>
                    <a:pt x="7203" y="19953"/>
                  </a:lnTo>
                  <a:lnTo>
                    <a:pt x="7252" y="20001"/>
                  </a:lnTo>
                  <a:lnTo>
                    <a:pt x="7276" y="20050"/>
                  </a:lnTo>
                  <a:lnTo>
                    <a:pt x="7276" y="20123"/>
                  </a:lnTo>
                  <a:lnTo>
                    <a:pt x="7252" y="20172"/>
                  </a:lnTo>
                  <a:lnTo>
                    <a:pt x="7203" y="20245"/>
                  </a:lnTo>
                  <a:lnTo>
                    <a:pt x="7057" y="20342"/>
                  </a:lnTo>
                  <a:lnTo>
                    <a:pt x="6936" y="20391"/>
                  </a:lnTo>
                  <a:lnTo>
                    <a:pt x="6814" y="20439"/>
                  </a:lnTo>
                  <a:lnTo>
                    <a:pt x="6692" y="20464"/>
                  </a:lnTo>
                  <a:lnTo>
                    <a:pt x="6571" y="20464"/>
                  </a:lnTo>
                  <a:lnTo>
                    <a:pt x="6303" y="20439"/>
                  </a:lnTo>
                  <a:lnTo>
                    <a:pt x="5889" y="20439"/>
                  </a:lnTo>
                  <a:lnTo>
                    <a:pt x="5768" y="20391"/>
                  </a:lnTo>
                  <a:lnTo>
                    <a:pt x="5670" y="20318"/>
                  </a:lnTo>
                  <a:lnTo>
                    <a:pt x="5597" y="20220"/>
                  </a:lnTo>
                  <a:lnTo>
                    <a:pt x="5524" y="20099"/>
                  </a:lnTo>
                  <a:lnTo>
                    <a:pt x="5476" y="19929"/>
                  </a:lnTo>
                  <a:lnTo>
                    <a:pt x="5403" y="19612"/>
                  </a:lnTo>
                  <a:lnTo>
                    <a:pt x="5354" y="19247"/>
                  </a:lnTo>
                  <a:lnTo>
                    <a:pt x="5330" y="18882"/>
                  </a:lnTo>
                  <a:lnTo>
                    <a:pt x="5305" y="18371"/>
                  </a:lnTo>
                  <a:lnTo>
                    <a:pt x="5184" y="16960"/>
                  </a:lnTo>
                  <a:lnTo>
                    <a:pt x="5111" y="16254"/>
                  </a:lnTo>
                  <a:lnTo>
                    <a:pt x="5038" y="15549"/>
                  </a:lnTo>
                  <a:lnTo>
                    <a:pt x="4965" y="15086"/>
                  </a:lnTo>
                  <a:lnTo>
                    <a:pt x="4867" y="14600"/>
                  </a:lnTo>
                  <a:lnTo>
                    <a:pt x="4624" y="13675"/>
                  </a:lnTo>
                  <a:lnTo>
                    <a:pt x="4527" y="13310"/>
                  </a:lnTo>
                  <a:lnTo>
                    <a:pt x="4454" y="13018"/>
                  </a:lnTo>
                  <a:lnTo>
                    <a:pt x="4405" y="12896"/>
                  </a:lnTo>
                  <a:lnTo>
                    <a:pt x="4356" y="12823"/>
                  </a:lnTo>
                  <a:lnTo>
                    <a:pt x="4356" y="12799"/>
                  </a:lnTo>
                  <a:lnTo>
                    <a:pt x="4332" y="12750"/>
                  </a:lnTo>
                  <a:lnTo>
                    <a:pt x="4283" y="12702"/>
                  </a:lnTo>
                  <a:lnTo>
                    <a:pt x="4235" y="12677"/>
                  </a:lnTo>
                  <a:lnTo>
                    <a:pt x="4186" y="12653"/>
                  </a:lnTo>
                  <a:lnTo>
                    <a:pt x="4113" y="12677"/>
                  </a:lnTo>
                  <a:lnTo>
                    <a:pt x="4040" y="12750"/>
                  </a:lnTo>
                  <a:lnTo>
                    <a:pt x="3991" y="12848"/>
                  </a:lnTo>
                  <a:lnTo>
                    <a:pt x="3918" y="13091"/>
                  </a:lnTo>
                  <a:lnTo>
                    <a:pt x="3870" y="13286"/>
                  </a:lnTo>
                  <a:lnTo>
                    <a:pt x="3772" y="13237"/>
                  </a:lnTo>
                  <a:lnTo>
                    <a:pt x="3675" y="13213"/>
                  </a:lnTo>
                  <a:lnTo>
                    <a:pt x="3626" y="13237"/>
                  </a:lnTo>
                  <a:lnTo>
                    <a:pt x="3602" y="13310"/>
                  </a:lnTo>
                  <a:lnTo>
                    <a:pt x="3626" y="13383"/>
                  </a:lnTo>
                  <a:lnTo>
                    <a:pt x="3675" y="13456"/>
                  </a:lnTo>
                  <a:lnTo>
                    <a:pt x="3748" y="13529"/>
                  </a:lnTo>
                  <a:lnTo>
                    <a:pt x="3821" y="13578"/>
                  </a:lnTo>
                  <a:lnTo>
                    <a:pt x="3797" y="13772"/>
                  </a:lnTo>
                  <a:lnTo>
                    <a:pt x="3651" y="13772"/>
                  </a:lnTo>
                  <a:lnTo>
                    <a:pt x="3505" y="13821"/>
                  </a:lnTo>
                  <a:lnTo>
                    <a:pt x="3480" y="13845"/>
                  </a:lnTo>
                  <a:lnTo>
                    <a:pt x="3505" y="13870"/>
                  </a:lnTo>
                  <a:lnTo>
                    <a:pt x="3651" y="13943"/>
                  </a:lnTo>
                  <a:lnTo>
                    <a:pt x="3772" y="14016"/>
                  </a:lnTo>
                  <a:lnTo>
                    <a:pt x="3724" y="14405"/>
                  </a:lnTo>
                  <a:lnTo>
                    <a:pt x="3505" y="14381"/>
                  </a:lnTo>
                  <a:lnTo>
                    <a:pt x="3407" y="14381"/>
                  </a:lnTo>
                  <a:lnTo>
                    <a:pt x="3310" y="14405"/>
                  </a:lnTo>
                  <a:lnTo>
                    <a:pt x="3286" y="14454"/>
                  </a:lnTo>
                  <a:lnTo>
                    <a:pt x="3286" y="14478"/>
                  </a:lnTo>
                  <a:lnTo>
                    <a:pt x="3286" y="14502"/>
                  </a:lnTo>
                  <a:lnTo>
                    <a:pt x="3383" y="14551"/>
                  </a:lnTo>
                  <a:lnTo>
                    <a:pt x="3480" y="14624"/>
                  </a:lnTo>
                  <a:lnTo>
                    <a:pt x="3675" y="14721"/>
                  </a:lnTo>
                  <a:lnTo>
                    <a:pt x="3675" y="14892"/>
                  </a:lnTo>
                  <a:lnTo>
                    <a:pt x="3480" y="14892"/>
                  </a:lnTo>
                  <a:lnTo>
                    <a:pt x="3286" y="14916"/>
                  </a:lnTo>
                  <a:lnTo>
                    <a:pt x="3213" y="14940"/>
                  </a:lnTo>
                  <a:lnTo>
                    <a:pt x="3140" y="14965"/>
                  </a:lnTo>
                  <a:lnTo>
                    <a:pt x="3115" y="15013"/>
                  </a:lnTo>
                  <a:lnTo>
                    <a:pt x="3115" y="15038"/>
                  </a:lnTo>
                  <a:lnTo>
                    <a:pt x="3140" y="15086"/>
                  </a:lnTo>
                  <a:lnTo>
                    <a:pt x="3188" y="15135"/>
                  </a:lnTo>
                  <a:lnTo>
                    <a:pt x="3310" y="15208"/>
                  </a:lnTo>
                  <a:lnTo>
                    <a:pt x="3456" y="15232"/>
                  </a:lnTo>
                  <a:lnTo>
                    <a:pt x="3626" y="15257"/>
                  </a:lnTo>
                  <a:lnTo>
                    <a:pt x="3578" y="15573"/>
                  </a:lnTo>
                  <a:lnTo>
                    <a:pt x="3334" y="15549"/>
                  </a:lnTo>
                  <a:lnTo>
                    <a:pt x="3018" y="15549"/>
                  </a:lnTo>
                  <a:lnTo>
                    <a:pt x="2921" y="15573"/>
                  </a:lnTo>
                  <a:lnTo>
                    <a:pt x="2896" y="15597"/>
                  </a:lnTo>
                  <a:lnTo>
                    <a:pt x="2896" y="15622"/>
                  </a:lnTo>
                  <a:lnTo>
                    <a:pt x="2945" y="15695"/>
                  </a:lnTo>
                  <a:lnTo>
                    <a:pt x="3018" y="15743"/>
                  </a:lnTo>
                  <a:lnTo>
                    <a:pt x="3164" y="15816"/>
                  </a:lnTo>
                  <a:lnTo>
                    <a:pt x="3359" y="15889"/>
                  </a:lnTo>
                  <a:lnTo>
                    <a:pt x="3553" y="15914"/>
                  </a:lnTo>
                  <a:lnTo>
                    <a:pt x="3529" y="16011"/>
                  </a:lnTo>
                  <a:lnTo>
                    <a:pt x="3261" y="16035"/>
                  </a:lnTo>
                  <a:lnTo>
                    <a:pt x="3115" y="16060"/>
                  </a:lnTo>
                  <a:lnTo>
                    <a:pt x="2994" y="16108"/>
                  </a:lnTo>
                  <a:lnTo>
                    <a:pt x="2969" y="16133"/>
                  </a:lnTo>
                  <a:lnTo>
                    <a:pt x="2969" y="16181"/>
                  </a:lnTo>
                  <a:lnTo>
                    <a:pt x="2969" y="16206"/>
                  </a:lnTo>
                  <a:lnTo>
                    <a:pt x="2994" y="16230"/>
                  </a:lnTo>
                  <a:lnTo>
                    <a:pt x="3115" y="16279"/>
                  </a:lnTo>
                  <a:lnTo>
                    <a:pt x="3237" y="16303"/>
                  </a:lnTo>
                  <a:lnTo>
                    <a:pt x="3480" y="16327"/>
                  </a:lnTo>
                  <a:lnTo>
                    <a:pt x="3432" y="16790"/>
                  </a:lnTo>
                  <a:lnTo>
                    <a:pt x="3261" y="16790"/>
                  </a:lnTo>
                  <a:lnTo>
                    <a:pt x="3115" y="16814"/>
                  </a:lnTo>
                  <a:lnTo>
                    <a:pt x="2872" y="16838"/>
                  </a:lnTo>
                  <a:lnTo>
                    <a:pt x="2775" y="16887"/>
                  </a:lnTo>
                  <a:lnTo>
                    <a:pt x="2677" y="16960"/>
                  </a:lnTo>
                  <a:lnTo>
                    <a:pt x="2653" y="17033"/>
                  </a:lnTo>
                  <a:lnTo>
                    <a:pt x="2677" y="17082"/>
                  </a:lnTo>
                  <a:lnTo>
                    <a:pt x="2702" y="17106"/>
                  </a:lnTo>
                  <a:lnTo>
                    <a:pt x="2799" y="17155"/>
                  </a:lnTo>
                  <a:lnTo>
                    <a:pt x="2896" y="17155"/>
                  </a:lnTo>
                  <a:lnTo>
                    <a:pt x="3091" y="17179"/>
                  </a:lnTo>
                  <a:lnTo>
                    <a:pt x="3383" y="17203"/>
                  </a:lnTo>
                  <a:lnTo>
                    <a:pt x="3359" y="17398"/>
                  </a:lnTo>
                  <a:lnTo>
                    <a:pt x="3188" y="17398"/>
                  </a:lnTo>
                  <a:lnTo>
                    <a:pt x="3042" y="17422"/>
                  </a:lnTo>
                  <a:lnTo>
                    <a:pt x="2750" y="17520"/>
                  </a:lnTo>
                  <a:lnTo>
                    <a:pt x="2702" y="17544"/>
                  </a:lnTo>
                  <a:lnTo>
                    <a:pt x="2677" y="17593"/>
                  </a:lnTo>
                  <a:lnTo>
                    <a:pt x="2702" y="17641"/>
                  </a:lnTo>
                  <a:lnTo>
                    <a:pt x="2750" y="17666"/>
                  </a:lnTo>
                  <a:lnTo>
                    <a:pt x="2896" y="17714"/>
                  </a:lnTo>
                  <a:lnTo>
                    <a:pt x="3018" y="17739"/>
                  </a:lnTo>
                  <a:lnTo>
                    <a:pt x="3310" y="17739"/>
                  </a:lnTo>
                  <a:lnTo>
                    <a:pt x="3310" y="17763"/>
                  </a:lnTo>
                  <a:lnTo>
                    <a:pt x="3286" y="17933"/>
                  </a:lnTo>
                  <a:lnTo>
                    <a:pt x="3018" y="17958"/>
                  </a:lnTo>
                  <a:lnTo>
                    <a:pt x="2799" y="17982"/>
                  </a:lnTo>
                  <a:lnTo>
                    <a:pt x="2702" y="18031"/>
                  </a:lnTo>
                  <a:lnTo>
                    <a:pt x="2629" y="18079"/>
                  </a:lnTo>
                  <a:lnTo>
                    <a:pt x="2604" y="18128"/>
                  </a:lnTo>
                  <a:lnTo>
                    <a:pt x="2604" y="18177"/>
                  </a:lnTo>
                  <a:lnTo>
                    <a:pt x="2653" y="18250"/>
                  </a:lnTo>
                  <a:lnTo>
                    <a:pt x="2702" y="18274"/>
                  </a:lnTo>
                  <a:lnTo>
                    <a:pt x="2775" y="18298"/>
                  </a:lnTo>
                  <a:lnTo>
                    <a:pt x="2848" y="18323"/>
                  </a:lnTo>
                  <a:lnTo>
                    <a:pt x="3018" y="18323"/>
                  </a:lnTo>
                  <a:lnTo>
                    <a:pt x="3164" y="18298"/>
                  </a:lnTo>
                  <a:lnTo>
                    <a:pt x="3237" y="18323"/>
                  </a:lnTo>
                  <a:lnTo>
                    <a:pt x="3213" y="18517"/>
                  </a:lnTo>
                  <a:lnTo>
                    <a:pt x="2848" y="18566"/>
                  </a:lnTo>
                  <a:lnTo>
                    <a:pt x="2677" y="18615"/>
                  </a:lnTo>
                  <a:lnTo>
                    <a:pt x="2604" y="18663"/>
                  </a:lnTo>
                  <a:lnTo>
                    <a:pt x="2531" y="18712"/>
                  </a:lnTo>
                  <a:lnTo>
                    <a:pt x="2507" y="18761"/>
                  </a:lnTo>
                  <a:lnTo>
                    <a:pt x="2507" y="18785"/>
                  </a:lnTo>
                  <a:lnTo>
                    <a:pt x="2531" y="18809"/>
                  </a:lnTo>
                  <a:lnTo>
                    <a:pt x="2556" y="18834"/>
                  </a:lnTo>
                  <a:lnTo>
                    <a:pt x="2702" y="18882"/>
                  </a:lnTo>
                  <a:lnTo>
                    <a:pt x="3164" y="18882"/>
                  </a:lnTo>
                  <a:lnTo>
                    <a:pt x="3115" y="19223"/>
                  </a:lnTo>
                  <a:lnTo>
                    <a:pt x="2799" y="19199"/>
                  </a:lnTo>
                  <a:lnTo>
                    <a:pt x="2677" y="19199"/>
                  </a:lnTo>
                  <a:lnTo>
                    <a:pt x="2580" y="19223"/>
                  </a:lnTo>
                  <a:lnTo>
                    <a:pt x="2483" y="19247"/>
                  </a:lnTo>
                  <a:lnTo>
                    <a:pt x="2410" y="19320"/>
                  </a:lnTo>
                  <a:lnTo>
                    <a:pt x="2410" y="19369"/>
                  </a:lnTo>
                  <a:lnTo>
                    <a:pt x="2410" y="19393"/>
                  </a:lnTo>
                  <a:lnTo>
                    <a:pt x="2483" y="19466"/>
                  </a:lnTo>
                  <a:lnTo>
                    <a:pt x="2580" y="19515"/>
                  </a:lnTo>
                  <a:lnTo>
                    <a:pt x="2702" y="19564"/>
                  </a:lnTo>
                  <a:lnTo>
                    <a:pt x="2799" y="19564"/>
                  </a:lnTo>
                  <a:lnTo>
                    <a:pt x="3042" y="19612"/>
                  </a:lnTo>
                  <a:lnTo>
                    <a:pt x="3018" y="19807"/>
                  </a:lnTo>
                  <a:lnTo>
                    <a:pt x="2896" y="19807"/>
                  </a:lnTo>
                  <a:lnTo>
                    <a:pt x="2556" y="19856"/>
                  </a:lnTo>
                  <a:lnTo>
                    <a:pt x="2483" y="19880"/>
                  </a:lnTo>
                  <a:lnTo>
                    <a:pt x="2434" y="19904"/>
                  </a:lnTo>
                  <a:lnTo>
                    <a:pt x="2337" y="20001"/>
                  </a:lnTo>
                  <a:lnTo>
                    <a:pt x="2312" y="20026"/>
                  </a:lnTo>
                  <a:lnTo>
                    <a:pt x="2337" y="20074"/>
                  </a:lnTo>
                  <a:lnTo>
                    <a:pt x="2434" y="20123"/>
                  </a:lnTo>
                  <a:lnTo>
                    <a:pt x="2531" y="20147"/>
                  </a:lnTo>
                  <a:lnTo>
                    <a:pt x="2726" y="20172"/>
                  </a:lnTo>
                  <a:lnTo>
                    <a:pt x="2507" y="20269"/>
                  </a:lnTo>
                  <a:lnTo>
                    <a:pt x="2288" y="20366"/>
                  </a:lnTo>
                  <a:lnTo>
                    <a:pt x="1801" y="20512"/>
                  </a:lnTo>
                  <a:lnTo>
                    <a:pt x="1655" y="20537"/>
                  </a:lnTo>
                  <a:lnTo>
                    <a:pt x="1485" y="20561"/>
                  </a:lnTo>
                  <a:lnTo>
                    <a:pt x="1315" y="20537"/>
                  </a:lnTo>
                  <a:lnTo>
                    <a:pt x="1145" y="20488"/>
                  </a:lnTo>
                  <a:lnTo>
                    <a:pt x="1120" y="20464"/>
                  </a:lnTo>
                  <a:lnTo>
                    <a:pt x="1096" y="20415"/>
                  </a:lnTo>
                  <a:lnTo>
                    <a:pt x="1096" y="20391"/>
                  </a:lnTo>
                  <a:lnTo>
                    <a:pt x="1096" y="20342"/>
                  </a:lnTo>
                  <a:lnTo>
                    <a:pt x="1145" y="20245"/>
                  </a:lnTo>
                  <a:lnTo>
                    <a:pt x="1242" y="20123"/>
                  </a:lnTo>
                  <a:lnTo>
                    <a:pt x="1485" y="19929"/>
                  </a:lnTo>
                  <a:lnTo>
                    <a:pt x="1631" y="19831"/>
                  </a:lnTo>
                  <a:lnTo>
                    <a:pt x="1680" y="19807"/>
                  </a:lnTo>
                  <a:lnTo>
                    <a:pt x="1704" y="19758"/>
                  </a:lnTo>
                  <a:lnTo>
                    <a:pt x="1704" y="19710"/>
                  </a:lnTo>
                  <a:lnTo>
                    <a:pt x="1704" y="19661"/>
                  </a:lnTo>
                  <a:lnTo>
                    <a:pt x="1728" y="19588"/>
                  </a:lnTo>
                  <a:lnTo>
                    <a:pt x="1826" y="18785"/>
                  </a:lnTo>
                  <a:lnTo>
                    <a:pt x="1923" y="18006"/>
                  </a:lnTo>
                  <a:lnTo>
                    <a:pt x="2045" y="16425"/>
                  </a:lnTo>
                  <a:lnTo>
                    <a:pt x="2142" y="14843"/>
                  </a:lnTo>
                  <a:lnTo>
                    <a:pt x="2264" y="13237"/>
                  </a:lnTo>
                  <a:lnTo>
                    <a:pt x="2410" y="11631"/>
                  </a:lnTo>
                  <a:lnTo>
                    <a:pt x="2531" y="10025"/>
                  </a:lnTo>
                  <a:lnTo>
                    <a:pt x="2556" y="9368"/>
                  </a:lnTo>
                  <a:lnTo>
                    <a:pt x="2580" y="8663"/>
                  </a:lnTo>
                  <a:lnTo>
                    <a:pt x="2580" y="8322"/>
                  </a:lnTo>
                  <a:lnTo>
                    <a:pt x="2580" y="7981"/>
                  </a:lnTo>
                  <a:lnTo>
                    <a:pt x="2531" y="7641"/>
                  </a:lnTo>
                  <a:lnTo>
                    <a:pt x="2483" y="7324"/>
                  </a:lnTo>
                  <a:lnTo>
                    <a:pt x="2483" y="7251"/>
                  </a:lnTo>
                  <a:lnTo>
                    <a:pt x="2458" y="7178"/>
                  </a:lnTo>
                  <a:lnTo>
                    <a:pt x="2434" y="7130"/>
                  </a:lnTo>
                  <a:lnTo>
                    <a:pt x="2410" y="7105"/>
                  </a:lnTo>
                  <a:lnTo>
                    <a:pt x="2337" y="7057"/>
                  </a:lnTo>
                  <a:lnTo>
                    <a:pt x="2239" y="7057"/>
                  </a:lnTo>
                  <a:lnTo>
                    <a:pt x="2166" y="7105"/>
                  </a:lnTo>
                  <a:lnTo>
                    <a:pt x="2020" y="7130"/>
                  </a:lnTo>
                  <a:lnTo>
                    <a:pt x="1899" y="7154"/>
                  </a:lnTo>
                  <a:lnTo>
                    <a:pt x="1826" y="7227"/>
                  </a:lnTo>
                  <a:lnTo>
                    <a:pt x="1801" y="7300"/>
                  </a:lnTo>
                  <a:lnTo>
                    <a:pt x="1801" y="7349"/>
                  </a:lnTo>
                  <a:lnTo>
                    <a:pt x="1801" y="7397"/>
                  </a:lnTo>
                  <a:lnTo>
                    <a:pt x="1874" y="7446"/>
                  </a:lnTo>
                  <a:lnTo>
                    <a:pt x="1923" y="7470"/>
                  </a:lnTo>
                  <a:lnTo>
                    <a:pt x="1899" y="7519"/>
                  </a:lnTo>
                  <a:lnTo>
                    <a:pt x="1704" y="7519"/>
                  </a:lnTo>
                  <a:lnTo>
                    <a:pt x="1631" y="7543"/>
                  </a:lnTo>
                  <a:lnTo>
                    <a:pt x="1558" y="7592"/>
                  </a:lnTo>
                  <a:lnTo>
                    <a:pt x="1534" y="7665"/>
                  </a:lnTo>
                  <a:lnTo>
                    <a:pt x="1534" y="7714"/>
                  </a:lnTo>
                  <a:lnTo>
                    <a:pt x="1558" y="7738"/>
                  </a:lnTo>
                  <a:lnTo>
                    <a:pt x="1631" y="7811"/>
                  </a:lnTo>
                  <a:lnTo>
                    <a:pt x="1753" y="7860"/>
                  </a:lnTo>
                  <a:lnTo>
                    <a:pt x="1728" y="7957"/>
                  </a:lnTo>
                  <a:lnTo>
                    <a:pt x="1582" y="7957"/>
                  </a:lnTo>
                  <a:lnTo>
                    <a:pt x="1461" y="8006"/>
                  </a:lnTo>
                  <a:lnTo>
                    <a:pt x="1412" y="8054"/>
                  </a:lnTo>
                  <a:lnTo>
                    <a:pt x="1388" y="8127"/>
                  </a:lnTo>
                  <a:lnTo>
                    <a:pt x="1412" y="8200"/>
                  </a:lnTo>
                  <a:lnTo>
                    <a:pt x="1461" y="8249"/>
                  </a:lnTo>
                  <a:lnTo>
                    <a:pt x="1534" y="8273"/>
                  </a:lnTo>
                  <a:lnTo>
                    <a:pt x="1631" y="8298"/>
                  </a:lnTo>
                  <a:lnTo>
                    <a:pt x="1582" y="8468"/>
                  </a:lnTo>
                  <a:lnTo>
                    <a:pt x="1437" y="8468"/>
                  </a:lnTo>
                  <a:lnTo>
                    <a:pt x="1364" y="8517"/>
                  </a:lnTo>
                  <a:lnTo>
                    <a:pt x="1291" y="8541"/>
                  </a:lnTo>
                  <a:lnTo>
                    <a:pt x="1291" y="8590"/>
                  </a:lnTo>
                  <a:lnTo>
                    <a:pt x="1291" y="8638"/>
                  </a:lnTo>
                  <a:lnTo>
                    <a:pt x="1339" y="8687"/>
                  </a:lnTo>
                  <a:lnTo>
                    <a:pt x="1388" y="8736"/>
                  </a:lnTo>
                  <a:lnTo>
                    <a:pt x="1509" y="8760"/>
                  </a:lnTo>
                  <a:lnTo>
                    <a:pt x="1485" y="8833"/>
                  </a:lnTo>
                  <a:lnTo>
                    <a:pt x="1461" y="8930"/>
                  </a:lnTo>
                  <a:lnTo>
                    <a:pt x="1315" y="8955"/>
                  </a:lnTo>
                  <a:lnTo>
                    <a:pt x="1242" y="8979"/>
                  </a:lnTo>
                  <a:lnTo>
                    <a:pt x="1193" y="9028"/>
                  </a:lnTo>
                  <a:lnTo>
                    <a:pt x="1169" y="9076"/>
                  </a:lnTo>
                  <a:lnTo>
                    <a:pt x="1169" y="9149"/>
                  </a:lnTo>
                  <a:lnTo>
                    <a:pt x="1218" y="9198"/>
                  </a:lnTo>
                  <a:lnTo>
                    <a:pt x="1242" y="9222"/>
                  </a:lnTo>
                  <a:lnTo>
                    <a:pt x="1364" y="9271"/>
                  </a:lnTo>
                  <a:lnTo>
                    <a:pt x="1364" y="9295"/>
                  </a:lnTo>
                  <a:lnTo>
                    <a:pt x="1315" y="9320"/>
                  </a:lnTo>
                  <a:lnTo>
                    <a:pt x="1169" y="9344"/>
                  </a:lnTo>
                  <a:lnTo>
                    <a:pt x="1096" y="9393"/>
                  </a:lnTo>
                  <a:lnTo>
                    <a:pt x="1047" y="9441"/>
                  </a:lnTo>
                  <a:lnTo>
                    <a:pt x="1023" y="9539"/>
                  </a:lnTo>
                  <a:lnTo>
                    <a:pt x="1047" y="9563"/>
                  </a:lnTo>
                  <a:lnTo>
                    <a:pt x="1072" y="9612"/>
                  </a:lnTo>
                  <a:lnTo>
                    <a:pt x="1120" y="9636"/>
                  </a:lnTo>
                  <a:lnTo>
                    <a:pt x="1169" y="9660"/>
                  </a:lnTo>
                  <a:lnTo>
                    <a:pt x="1291" y="9660"/>
                  </a:lnTo>
                  <a:lnTo>
                    <a:pt x="1266" y="9733"/>
                  </a:lnTo>
                  <a:lnTo>
                    <a:pt x="1145" y="9733"/>
                  </a:lnTo>
                  <a:lnTo>
                    <a:pt x="1072" y="9758"/>
                  </a:lnTo>
                  <a:lnTo>
                    <a:pt x="1023" y="9806"/>
                  </a:lnTo>
                  <a:lnTo>
                    <a:pt x="999" y="9879"/>
                  </a:lnTo>
                  <a:lnTo>
                    <a:pt x="1023" y="9952"/>
                  </a:lnTo>
                  <a:lnTo>
                    <a:pt x="1120" y="10001"/>
                  </a:lnTo>
                  <a:lnTo>
                    <a:pt x="1218" y="10025"/>
                  </a:lnTo>
                  <a:lnTo>
                    <a:pt x="1169" y="10269"/>
                  </a:lnTo>
                  <a:lnTo>
                    <a:pt x="1096" y="10244"/>
                  </a:lnTo>
                  <a:lnTo>
                    <a:pt x="1023" y="10269"/>
                  </a:lnTo>
                  <a:lnTo>
                    <a:pt x="974" y="10293"/>
                  </a:lnTo>
                  <a:lnTo>
                    <a:pt x="926" y="10342"/>
                  </a:lnTo>
                  <a:lnTo>
                    <a:pt x="926" y="10390"/>
                  </a:lnTo>
                  <a:lnTo>
                    <a:pt x="926" y="10439"/>
                  </a:lnTo>
                  <a:lnTo>
                    <a:pt x="950" y="10488"/>
                  </a:lnTo>
                  <a:lnTo>
                    <a:pt x="999" y="10536"/>
                  </a:lnTo>
                  <a:lnTo>
                    <a:pt x="1096" y="10609"/>
                  </a:lnTo>
                  <a:lnTo>
                    <a:pt x="1072" y="10634"/>
                  </a:lnTo>
                  <a:lnTo>
                    <a:pt x="1047" y="10682"/>
                  </a:lnTo>
                  <a:lnTo>
                    <a:pt x="1047" y="10755"/>
                  </a:lnTo>
                  <a:lnTo>
                    <a:pt x="1047" y="10804"/>
                  </a:lnTo>
                  <a:lnTo>
                    <a:pt x="1145" y="11096"/>
                  </a:lnTo>
                  <a:lnTo>
                    <a:pt x="1169" y="11291"/>
                  </a:lnTo>
                  <a:lnTo>
                    <a:pt x="1193" y="11461"/>
                  </a:lnTo>
                  <a:lnTo>
                    <a:pt x="1193" y="11631"/>
                  </a:lnTo>
                  <a:lnTo>
                    <a:pt x="1120" y="11777"/>
                  </a:lnTo>
                  <a:lnTo>
                    <a:pt x="1096" y="11826"/>
                  </a:lnTo>
                  <a:lnTo>
                    <a:pt x="1023" y="11875"/>
                  </a:lnTo>
                  <a:lnTo>
                    <a:pt x="950" y="11923"/>
                  </a:lnTo>
                  <a:lnTo>
                    <a:pt x="780" y="11923"/>
                  </a:lnTo>
                  <a:lnTo>
                    <a:pt x="707" y="11875"/>
                  </a:lnTo>
                  <a:lnTo>
                    <a:pt x="658" y="11826"/>
                  </a:lnTo>
                  <a:lnTo>
                    <a:pt x="609" y="11753"/>
                  </a:lnTo>
                  <a:lnTo>
                    <a:pt x="512" y="11607"/>
                  </a:lnTo>
                  <a:lnTo>
                    <a:pt x="463" y="11437"/>
                  </a:lnTo>
                  <a:lnTo>
                    <a:pt x="463" y="11315"/>
                  </a:lnTo>
                  <a:lnTo>
                    <a:pt x="463" y="11193"/>
                  </a:lnTo>
                  <a:lnTo>
                    <a:pt x="512" y="10974"/>
                  </a:lnTo>
                  <a:lnTo>
                    <a:pt x="585" y="10974"/>
                  </a:lnTo>
                  <a:lnTo>
                    <a:pt x="634" y="10950"/>
                  </a:lnTo>
                  <a:lnTo>
                    <a:pt x="658" y="10901"/>
                  </a:lnTo>
                  <a:lnTo>
                    <a:pt x="658" y="10853"/>
                  </a:lnTo>
                  <a:lnTo>
                    <a:pt x="609" y="10658"/>
                  </a:lnTo>
                  <a:lnTo>
                    <a:pt x="585" y="10463"/>
                  </a:lnTo>
                  <a:lnTo>
                    <a:pt x="561" y="10074"/>
                  </a:lnTo>
                  <a:lnTo>
                    <a:pt x="585" y="9660"/>
                  </a:lnTo>
                  <a:lnTo>
                    <a:pt x="634" y="9271"/>
                  </a:lnTo>
                  <a:lnTo>
                    <a:pt x="731" y="8882"/>
                  </a:lnTo>
                  <a:lnTo>
                    <a:pt x="828" y="8492"/>
                  </a:lnTo>
                  <a:lnTo>
                    <a:pt x="1072" y="7714"/>
                  </a:lnTo>
                  <a:lnTo>
                    <a:pt x="1218" y="7227"/>
                  </a:lnTo>
                  <a:lnTo>
                    <a:pt x="1412" y="6740"/>
                  </a:lnTo>
                  <a:lnTo>
                    <a:pt x="1631" y="6302"/>
                  </a:lnTo>
                  <a:lnTo>
                    <a:pt x="1753" y="6108"/>
                  </a:lnTo>
                  <a:lnTo>
                    <a:pt x="1899" y="5913"/>
                  </a:lnTo>
                  <a:lnTo>
                    <a:pt x="2045" y="5743"/>
                  </a:lnTo>
                  <a:lnTo>
                    <a:pt x="2215" y="5572"/>
                  </a:lnTo>
                  <a:lnTo>
                    <a:pt x="2385" y="5402"/>
                  </a:lnTo>
                  <a:lnTo>
                    <a:pt x="2580" y="5280"/>
                  </a:lnTo>
                  <a:lnTo>
                    <a:pt x="2799" y="5159"/>
                  </a:lnTo>
                  <a:lnTo>
                    <a:pt x="3042" y="5061"/>
                  </a:lnTo>
                  <a:lnTo>
                    <a:pt x="3286" y="4964"/>
                  </a:lnTo>
                  <a:lnTo>
                    <a:pt x="3553" y="4891"/>
                  </a:lnTo>
                  <a:lnTo>
                    <a:pt x="3845" y="4842"/>
                  </a:lnTo>
                  <a:lnTo>
                    <a:pt x="4113" y="4818"/>
                  </a:lnTo>
                  <a:lnTo>
                    <a:pt x="4162" y="4842"/>
                  </a:lnTo>
                  <a:lnTo>
                    <a:pt x="4259" y="4818"/>
                  </a:lnTo>
                  <a:lnTo>
                    <a:pt x="4600" y="4818"/>
                  </a:lnTo>
                  <a:close/>
                  <a:moveTo>
                    <a:pt x="4259" y="0"/>
                  </a:moveTo>
                  <a:lnTo>
                    <a:pt x="4016" y="25"/>
                  </a:lnTo>
                  <a:lnTo>
                    <a:pt x="3797" y="98"/>
                  </a:lnTo>
                  <a:lnTo>
                    <a:pt x="3675" y="98"/>
                  </a:lnTo>
                  <a:lnTo>
                    <a:pt x="3578" y="146"/>
                  </a:lnTo>
                  <a:lnTo>
                    <a:pt x="3334" y="244"/>
                  </a:lnTo>
                  <a:lnTo>
                    <a:pt x="3140" y="390"/>
                  </a:lnTo>
                  <a:lnTo>
                    <a:pt x="2945" y="536"/>
                  </a:lnTo>
                  <a:lnTo>
                    <a:pt x="2799" y="682"/>
                  </a:lnTo>
                  <a:lnTo>
                    <a:pt x="2677" y="852"/>
                  </a:lnTo>
                  <a:lnTo>
                    <a:pt x="2556" y="1047"/>
                  </a:lnTo>
                  <a:lnTo>
                    <a:pt x="2458" y="1241"/>
                  </a:lnTo>
                  <a:lnTo>
                    <a:pt x="2385" y="1436"/>
                  </a:lnTo>
                  <a:lnTo>
                    <a:pt x="2337" y="1655"/>
                  </a:lnTo>
                  <a:lnTo>
                    <a:pt x="2288" y="1850"/>
                  </a:lnTo>
                  <a:lnTo>
                    <a:pt x="2264" y="2069"/>
                  </a:lnTo>
                  <a:lnTo>
                    <a:pt x="2264" y="2263"/>
                  </a:lnTo>
                  <a:lnTo>
                    <a:pt x="2288" y="2434"/>
                  </a:lnTo>
                  <a:lnTo>
                    <a:pt x="2312" y="2628"/>
                  </a:lnTo>
                  <a:lnTo>
                    <a:pt x="2361" y="2823"/>
                  </a:lnTo>
                  <a:lnTo>
                    <a:pt x="2434" y="2993"/>
                  </a:lnTo>
                  <a:lnTo>
                    <a:pt x="2507" y="3164"/>
                  </a:lnTo>
                  <a:lnTo>
                    <a:pt x="2604" y="3310"/>
                  </a:lnTo>
                  <a:lnTo>
                    <a:pt x="2702" y="3480"/>
                  </a:lnTo>
                  <a:lnTo>
                    <a:pt x="2823" y="3626"/>
                  </a:lnTo>
                  <a:lnTo>
                    <a:pt x="2945" y="3748"/>
                  </a:lnTo>
                  <a:lnTo>
                    <a:pt x="3067" y="3869"/>
                  </a:lnTo>
                  <a:lnTo>
                    <a:pt x="3213" y="3991"/>
                  </a:lnTo>
                  <a:lnTo>
                    <a:pt x="3383" y="4088"/>
                  </a:lnTo>
                  <a:lnTo>
                    <a:pt x="3553" y="4161"/>
                  </a:lnTo>
                  <a:lnTo>
                    <a:pt x="3724" y="4210"/>
                  </a:lnTo>
                  <a:lnTo>
                    <a:pt x="3894" y="4258"/>
                  </a:lnTo>
                  <a:lnTo>
                    <a:pt x="3894" y="4404"/>
                  </a:lnTo>
                  <a:lnTo>
                    <a:pt x="3553" y="4429"/>
                  </a:lnTo>
                  <a:lnTo>
                    <a:pt x="3261" y="4502"/>
                  </a:lnTo>
                  <a:lnTo>
                    <a:pt x="2969" y="4575"/>
                  </a:lnTo>
                  <a:lnTo>
                    <a:pt x="2702" y="4696"/>
                  </a:lnTo>
                  <a:lnTo>
                    <a:pt x="2458" y="4818"/>
                  </a:lnTo>
                  <a:lnTo>
                    <a:pt x="2239" y="4964"/>
                  </a:lnTo>
                  <a:lnTo>
                    <a:pt x="2020" y="5110"/>
                  </a:lnTo>
                  <a:lnTo>
                    <a:pt x="1826" y="5305"/>
                  </a:lnTo>
                  <a:lnTo>
                    <a:pt x="1655" y="5499"/>
                  </a:lnTo>
                  <a:lnTo>
                    <a:pt x="1485" y="5694"/>
                  </a:lnTo>
                  <a:lnTo>
                    <a:pt x="1339" y="5937"/>
                  </a:lnTo>
                  <a:lnTo>
                    <a:pt x="1193" y="6156"/>
                  </a:lnTo>
                  <a:lnTo>
                    <a:pt x="1072" y="6400"/>
                  </a:lnTo>
                  <a:lnTo>
                    <a:pt x="853" y="6935"/>
                  </a:lnTo>
                  <a:lnTo>
                    <a:pt x="658" y="7470"/>
                  </a:lnTo>
                  <a:lnTo>
                    <a:pt x="366" y="8492"/>
                  </a:lnTo>
                  <a:lnTo>
                    <a:pt x="244" y="9003"/>
                  </a:lnTo>
                  <a:lnTo>
                    <a:pt x="147" y="9514"/>
                  </a:lnTo>
                  <a:lnTo>
                    <a:pt x="123" y="9782"/>
                  </a:lnTo>
                  <a:lnTo>
                    <a:pt x="123" y="10098"/>
                  </a:lnTo>
                  <a:lnTo>
                    <a:pt x="147" y="10415"/>
                  </a:lnTo>
                  <a:lnTo>
                    <a:pt x="171" y="10561"/>
                  </a:lnTo>
                  <a:lnTo>
                    <a:pt x="220" y="10682"/>
                  </a:lnTo>
                  <a:lnTo>
                    <a:pt x="147" y="10755"/>
                  </a:lnTo>
                  <a:lnTo>
                    <a:pt x="74" y="10853"/>
                  </a:lnTo>
                  <a:lnTo>
                    <a:pt x="25" y="10974"/>
                  </a:lnTo>
                  <a:lnTo>
                    <a:pt x="1" y="11096"/>
                  </a:lnTo>
                  <a:lnTo>
                    <a:pt x="1" y="11339"/>
                  </a:lnTo>
                  <a:lnTo>
                    <a:pt x="25" y="11558"/>
                  </a:lnTo>
                  <a:lnTo>
                    <a:pt x="74" y="11704"/>
                  </a:lnTo>
                  <a:lnTo>
                    <a:pt x="123" y="11826"/>
                  </a:lnTo>
                  <a:lnTo>
                    <a:pt x="196" y="11972"/>
                  </a:lnTo>
                  <a:lnTo>
                    <a:pt x="269" y="12093"/>
                  </a:lnTo>
                  <a:lnTo>
                    <a:pt x="366" y="12191"/>
                  </a:lnTo>
                  <a:lnTo>
                    <a:pt x="488" y="12264"/>
                  </a:lnTo>
                  <a:lnTo>
                    <a:pt x="609" y="12337"/>
                  </a:lnTo>
                  <a:lnTo>
                    <a:pt x="755" y="12361"/>
                  </a:lnTo>
                  <a:lnTo>
                    <a:pt x="926" y="12385"/>
                  </a:lnTo>
                  <a:lnTo>
                    <a:pt x="1072" y="12361"/>
                  </a:lnTo>
                  <a:lnTo>
                    <a:pt x="1193" y="12312"/>
                  </a:lnTo>
                  <a:lnTo>
                    <a:pt x="1291" y="12264"/>
                  </a:lnTo>
                  <a:lnTo>
                    <a:pt x="1388" y="12166"/>
                  </a:lnTo>
                  <a:lnTo>
                    <a:pt x="1461" y="12069"/>
                  </a:lnTo>
                  <a:lnTo>
                    <a:pt x="1509" y="11947"/>
                  </a:lnTo>
                  <a:lnTo>
                    <a:pt x="1534" y="11802"/>
                  </a:lnTo>
                  <a:lnTo>
                    <a:pt x="1582" y="11510"/>
                  </a:lnTo>
                  <a:lnTo>
                    <a:pt x="1582" y="11218"/>
                  </a:lnTo>
                  <a:lnTo>
                    <a:pt x="1534" y="10950"/>
                  </a:lnTo>
                  <a:lnTo>
                    <a:pt x="1461" y="10707"/>
                  </a:lnTo>
                  <a:lnTo>
                    <a:pt x="1437" y="10658"/>
                  </a:lnTo>
                  <a:lnTo>
                    <a:pt x="1485" y="10536"/>
                  </a:lnTo>
                  <a:lnTo>
                    <a:pt x="1509" y="10488"/>
                  </a:lnTo>
                  <a:lnTo>
                    <a:pt x="1534" y="10269"/>
                  </a:lnTo>
                  <a:lnTo>
                    <a:pt x="1582" y="10025"/>
                  </a:lnTo>
                  <a:lnTo>
                    <a:pt x="1704" y="9539"/>
                  </a:lnTo>
                  <a:lnTo>
                    <a:pt x="1850" y="9028"/>
                  </a:lnTo>
                  <a:lnTo>
                    <a:pt x="2142" y="8103"/>
                  </a:lnTo>
                  <a:lnTo>
                    <a:pt x="2118" y="9344"/>
                  </a:lnTo>
                  <a:lnTo>
                    <a:pt x="2045" y="10585"/>
                  </a:lnTo>
                  <a:lnTo>
                    <a:pt x="1947" y="11826"/>
                  </a:lnTo>
                  <a:lnTo>
                    <a:pt x="1826" y="13067"/>
                  </a:lnTo>
                  <a:lnTo>
                    <a:pt x="1680" y="14648"/>
                  </a:lnTo>
                  <a:lnTo>
                    <a:pt x="1558" y="16254"/>
                  </a:lnTo>
                  <a:lnTo>
                    <a:pt x="1412" y="17860"/>
                  </a:lnTo>
                  <a:lnTo>
                    <a:pt x="1339" y="18663"/>
                  </a:lnTo>
                  <a:lnTo>
                    <a:pt x="1218" y="19442"/>
                  </a:lnTo>
                  <a:lnTo>
                    <a:pt x="1242" y="19564"/>
                  </a:lnTo>
                  <a:lnTo>
                    <a:pt x="1120" y="19612"/>
                  </a:lnTo>
                  <a:lnTo>
                    <a:pt x="1023" y="19661"/>
                  </a:lnTo>
                  <a:lnTo>
                    <a:pt x="950" y="19734"/>
                  </a:lnTo>
                  <a:lnTo>
                    <a:pt x="853" y="19831"/>
                  </a:lnTo>
                  <a:lnTo>
                    <a:pt x="731" y="20026"/>
                  </a:lnTo>
                  <a:lnTo>
                    <a:pt x="634" y="20245"/>
                  </a:lnTo>
                  <a:lnTo>
                    <a:pt x="634" y="20342"/>
                  </a:lnTo>
                  <a:lnTo>
                    <a:pt x="609" y="20464"/>
                  </a:lnTo>
                  <a:lnTo>
                    <a:pt x="634" y="20561"/>
                  </a:lnTo>
                  <a:lnTo>
                    <a:pt x="658" y="20683"/>
                  </a:lnTo>
                  <a:lnTo>
                    <a:pt x="731" y="20780"/>
                  </a:lnTo>
                  <a:lnTo>
                    <a:pt x="804" y="20853"/>
                  </a:lnTo>
                  <a:lnTo>
                    <a:pt x="901" y="20926"/>
                  </a:lnTo>
                  <a:lnTo>
                    <a:pt x="1023" y="20999"/>
                  </a:lnTo>
                  <a:lnTo>
                    <a:pt x="1145" y="21023"/>
                  </a:lnTo>
                  <a:lnTo>
                    <a:pt x="1266" y="21048"/>
                  </a:lnTo>
                  <a:lnTo>
                    <a:pt x="1558" y="21072"/>
                  </a:lnTo>
                  <a:lnTo>
                    <a:pt x="1874" y="21048"/>
                  </a:lnTo>
                  <a:lnTo>
                    <a:pt x="2191" y="20975"/>
                  </a:lnTo>
                  <a:lnTo>
                    <a:pt x="2483" y="20877"/>
                  </a:lnTo>
                  <a:lnTo>
                    <a:pt x="2775" y="20731"/>
                  </a:lnTo>
                  <a:lnTo>
                    <a:pt x="3042" y="20610"/>
                  </a:lnTo>
                  <a:lnTo>
                    <a:pt x="3261" y="20439"/>
                  </a:lnTo>
                  <a:lnTo>
                    <a:pt x="3334" y="20366"/>
                  </a:lnTo>
                  <a:lnTo>
                    <a:pt x="3359" y="20293"/>
                  </a:lnTo>
                  <a:lnTo>
                    <a:pt x="3383" y="20269"/>
                  </a:lnTo>
                  <a:lnTo>
                    <a:pt x="3456" y="20172"/>
                  </a:lnTo>
                  <a:lnTo>
                    <a:pt x="3480" y="20050"/>
                  </a:lnTo>
                  <a:lnTo>
                    <a:pt x="3529" y="19807"/>
                  </a:lnTo>
                  <a:lnTo>
                    <a:pt x="3699" y="18542"/>
                  </a:lnTo>
                  <a:lnTo>
                    <a:pt x="3870" y="16984"/>
                  </a:lnTo>
                  <a:lnTo>
                    <a:pt x="4040" y="15427"/>
                  </a:lnTo>
                  <a:lnTo>
                    <a:pt x="4064" y="15184"/>
                  </a:lnTo>
                  <a:lnTo>
                    <a:pt x="4089" y="15111"/>
                  </a:lnTo>
                  <a:lnTo>
                    <a:pt x="4089" y="15062"/>
                  </a:lnTo>
                  <a:lnTo>
                    <a:pt x="4186" y="14089"/>
                  </a:lnTo>
                  <a:lnTo>
                    <a:pt x="4186" y="14040"/>
                  </a:lnTo>
                  <a:lnTo>
                    <a:pt x="4186" y="13991"/>
                  </a:lnTo>
                  <a:lnTo>
                    <a:pt x="4186" y="13967"/>
                  </a:lnTo>
                  <a:lnTo>
                    <a:pt x="4210" y="13870"/>
                  </a:lnTo>
                  <a:lnTo>
                    <a:pt x="4308" y="14186"/>
                  </a:lnTo>
                  <a:lnTo>
                    <a:pt x="4454" y="14892"/>
                  </a:lnTo>
                  <a:lnTo>
                    <a:pt x="4575" y="15597"/>
                  </a:lnTo>
                  <a:lnTo>
                    <a:pt x="4673" y="16327"/>
                  </a:lnTo>
                  <a:lnTo>
                    <a:pt x="4721" y="17057"/>
                  </a:lnTo>
                  <a:lnTo>
                    <a:pt x="4843" y="18493"/>
                  </a:lnTo>
                  <a:lnTo>
                    <a:pt x="4916" y="19223"/>
                  </a:lnTo>
                  <a:lnTo>
                    <a:pt x="5013" y="19953"/>
                  </a:lnTo>
                  <a:lnTo>
                    <a:pt x="5038" y="20147"/>
                  </a:lnTo>
                  <a:lnTo>
                    <a:pt x="5111" y="20342"/>
                  </a:lnTo>
                  <a:lnTo>
                    <a:pt x="5208" y="20537"/>
                  </a:lnTo>
                  <a:lnTo>
                    <a:pt x="5354" y="20683"/>
                  </a:lnTo>
                  <a:lnTo>
                    <a:pt x="5500" y="20780"/>
                  </a:lnTo>
                  <a:lnTo>
                    <a:pt x="5670" y="20853"/>
                  </a:lnTo>
                  <a:lnTo>
                    <a:pt x="5865" y="20877"/>
                  </a:lnTo>
                  <a:lnTo>
                    <a:pt x="6084" y="20853"/>
                  </a:lnTo>
                  <a:lnTo>
                    <a:pt x="6303" y="20877"/>
                  </a:lnTo>
                  <a:lnTo>
                    <a:pt x="6522" y="20902"/>
                  </a:lnTo>
                  <a:lnTo>
                    <a:pt x="6741" y="20877"/>
                  </a:lnTo>
                  <a:lnTo>
                    <a:pt x="6936" y="20853"/>
                  </a:lnTo>
                  <a:lnTo>
                    <a:pt x="7155" y="20780"/>
                  </a:lnTo>
                  <a:lnTo>
                    <a:pt x="7325" y="20683"/>
                  </a:lnTo>
                  <a:lnTo>
                    <a:pt x="7495" y="20561"/>
                  </a:lnTo>
                  <a:lnTo>
                    <a:pt x="7666" y="20391"/>
                  </a:lnTo>
                  <a:lnTo>
                    <a:pt x="7714" y="20293"/>
                  </a:lnTo>
                  <a:lnTo>
                    <a:pt x="7739" y="20220"/>
                  </a:lnTo>
                  <a:lnTo>
                    <a:pt x="7739" y="20123"/>
                  </a:lnTo>
                  <a:lnTo>
                    <a:pt x="7739" y="20026"/>
                  </a:lnTo>
                  <a:lnTo>
                    <a:pt x="7739" y="19929"/>
                  </a:lnTo>
                  <a:lnTo>
                    <a:pt x="7690" y="19831"/>
                  </a:lnTo>
                  <a:lnTo>
                    <a:pt x="7666" y="19758"/>
                  </a:lnTo>
                  <a:lnTo>
                    <a:pt x="7593" y="19685"/>
                  </a:lnTo>
                  <a:lnTo>
                    <a:pt x="7495" y="19612"/>
                  </a:lnTo>
                  <a:lnTo>
                    <a:pt x="7374" y="19539"/>
                  </a:lnTo>
                  <a:lnTo>
                    <a:pt x="7130" y="19442"/>
                  </a:lnTo>
                  <a:lnTo>
                    <a:pt x="7130" y="19418"/>
                  </a:lnTo>
                  <a:lnTo>
                    <a:pt x="7057" y="19126"/>
                  </a:lnTo>
                  <a:lnTo>
                    <a:pt x="7009" y="18809"/>
                  </a:lnTo>
                  <a:lnTo>
                    <a:pt x="6984" y="18152"/>
                  </a:lnTo>
                  <a:lnTo>
                    <a:pt x="6936" y="16546"/>
                  </a:lnTo>
                  <a:lnTo>
                    <a:pt x="6863" y="15476"/>
                  </a:lnTo>
                  <a:lnTo>
                    <a:pt x="6765" y="14405"/>
                  </a:lnTo>
                  <a:lnTo>
                    <a:pt x="6668" y="13334"/>
                  </a:lnTo>
                  <a:lnTo>
                    <a:pt x="6595" y="12288"/>
                  </a:lnTo>
                  <a:lnTo>
                    <a:pt x="6571" y="10804"/>
                  </a:lnTo>
                  <a:lnTo>
                    <a:pt x="6546" y="9344"/>
                  </a:lnTo>
                  <a:lnTo>
                    <a:pt x="6546" y="8395"/>
                  </a:lnTo>
                  <a:lnTo>
                    <a:pt x="6644" y="8663"/>
                  </a:lnTo>
                  <a:lnTo>
                    <a:pt x="6765" y="8930"/>
                  </a:lnTo>
                  <a:lnTo>
                    <a:pt x="6814" y="9174"/>
                  </a:lnTo>
                  <a:lnTo>
                    <a:pt x="6887" y="9417"/>
                  </a:lnTo>
                  <a:lnTo>
                    <a:pt x="6936" y="9904"/>
                  </a:lnTo>
                  <a:lnTo>
                    <a:pt x="6984" y="10415"/>
                  </a:lnTo>
                  <a:lnTo>
                    <a:pt x="7057" y="10901"/>
                  </a:lnTo>
                  <a:lnTo>
                    <a:pt x="6960" y="11120"/>
                  </a:lnTo>
                  <a:lnTo>
                    <a:pt x="6911" y="11339"/>
                  </a:lnTo>
                  <a:lnTo>
                    <a:pt x="6887" y="11583"/>
                  </a:lnTo>
                  <a:lnTo>
                    <a:pt x="6936" y="11802"/>
                  </a:lnTo>
                  <a:lnTo>
                    <a:pt x="6960" y="11923"/>
                  </a:lnTo>
                  <a:lnTo>
                    <a:pt x="7009" y="12020"/>
                  </a:lnTo>
                  <a:lnTo>
                    <a:pt x="7057" y="12093"/>
                  </a:lnTo>
                  <a:lnTo>
                    <a:pt x="7130" y="12166"/>
                  </a:lnTo>
                  <a:lnTo>
                    <a:pt x="7228" y="12239"/>
                  </a:lnTo>
                  <a:lnTo>
                    <a:pt x="7325" y="12288"/>
                  </a:lnTo>
                  <a:lnTo>
                    <a:pt x="7447" y="12312"/>
                  </a:lnTo>
                  <a:lnTo>
                    <a:pt x="7714" y="12312"/>
                  </a:lnTo>
                  <a:lnTo>
                    <a:pt x="7860" y="12264"/>
                  </a:lnTo>
                  <a:lnTo>
                    <a:pt x="7982" y="12215"/>
                  </a:lnTo>
                  <a:lnTo>
                    <a:pt x="8104" y="12142"/>
                  </a:lnTo>
                  <a:lnTo>
                    <a:pt x="8201" y="12045"/>
                  </a:lnTo>
                  <a:lnTo>
                    <a:pt x="8298" y="11947"/>
                  </a:lnTo>
                  <a:lnTo>
                    <a:pt x="8371" y="11826"/>
                  </a:lnTo>
                  <a:lnTo>
                    <a:pt x="8444" y="11704"/>
                  </a:lnTo>
                  <a:lnTo>
                    <a:pt x="8517" y="11510"/>
                  </a:lnTo>
                  <a:lnTo>
                    <a:pt x="8542" y="11291"/>
                  </a:lnTo>
                  <a:lnTo>
                    <a:pt x="8517" y="11193"/>
                  </a:lnTo>
                  <a:lnTo>
                    <a:pt x="8493" y="11096"/>
                  </a:lnTo>
                  <a:lnTo>
                    <a:pt x="8469" y="10999"/>
                  </a:lnTo>
                  <a:lnTo>
                    <a:pt x="8396" y="10926"/>
                  </a:lnTo>
                  <a:lnTo>
                    <a:pt x="8469" y="10269"/>
                  </a:lnTo>
                  <a:lnTo>
                    <a:pt x="8493" y="9587"/>
                  </a:lnTo>
                  <a:lnTo>
                    <a:pt x="8469" y="8906"/>
                  </a:lnTo>
                  <a:lnTo>
                    <a:pt x="8396" y="8249"/>
                  </a:lnTo>
                  <a:lnTo>
                    <a:pt x="8323" y="7908"/>
                  </a:lnTo>
                  <a:lnTo>
                    <a:pt x="8250" y="7568"/>
                  </a:lnTo>
                  <a:lnTo>
                    <a:pt x="8177" y="7251"/>
                  </a:lnTo>
                  <a:lnTo>
                    <a:pt x="8079" y="6935"/>
                  </a:lnTo>
                  <a:lnTo>
                    <a:pt x="7958" y="6619"/>
                  </a:lnTo>
                  <a:lnTo>
                    <a:pt x="7812" y="6327"/>
                  </a:lnTo>
                  <a:lnTo>
                    <a:pt x="7666" y="6035"/>
                  </a:lnTo>
                  <a:lnTo>
                    <a:pt x="7495" y="5743"/>
                  </a:lnTo>
                  <a:lnTo>
                    <a:pt x="7349" y="5548"/>
                  </a:lnTo>
                  <a:lnTo>
                    <a:pt x="7203" y="5378"/>
                  </a:lnTo>
                  <a:lnTo>
                    <a:pt x="7057" y="5232"/>
                  </a:lnTo>
                  <a:lnTo>
                    <a:pt x="6887" y="5086"/>
                  </a:lnTo>
                  <a:lnTo>
                    <a:pt x="6717" y="4940"/>
                  </a:lnTo>
                  <a:lnTo>
                    <a:pt x="6522" y="4842"/>
                  </a:lnTo>
                  <a:lnTo>
                    <a:pt x="6327" y="4745"/>
                  </a:lnTo>
                  <a:lnTo>
                    <a:pt x="6133" y="4648"/>
                  </a:lnTo>
                  <a:lnTo>
                    <a:pt x="5719" y="4502"/>
                  </a:lnTo>
                  <a:lnTo>
                    <a:pt x="5305" y="4429"/>
                  </a:lnTo>
                  <a:lnTo>
                    <a:pt x="4867" y="4380"/>
                  </a:lnTo>
                  <a:lnTo>
                    <a:pt x="4405" y="4356"/>
                  </a:lnTo>
                  <a:lnTo>
                    <a:pt x="4405" y="4307"/>
                  </a:lnTo>
                  <a:lnTo>
                    <a:pt x="4405" y="4283"/>
                  </a:lnTo>
                  <a:lnTo>
                    <a:pt x="4600" y="4258"/>
                  </a:lnTo>
                  <a:lnTo>
                    <a:pt x="4794" y="4185"/>
                  </a:lnTo>
                  <a:lnTo>
                    <a:pt x="4965" y="4112"/>
                  </a:lnTo>
                  <a:lnTo>
                    <a:pt x="5159" y="4015"/>
                  </a:lnTo>
                  <a:lnTo>
                    <a:pt x="5305" y="3893"/>
                  </a:lnTo>
                  <a:lnTo>
                    <a:pt x="5451" y="3772"/>
                  </a:lnTo>
                  <a:lnTo>
                    <a:pt x="5597" y="3626"/>
                  </a:lnTo>
                  <a:lnTo>
                    <a:pt x="5719" y="3456"/>
                  </a:lnTo>
                  <a:lnTo>
                    <a:pt x="5841" y="3310"/>
                  </a:lnTo>
                  <a:lnTo>
                    <a:pt x="5938" y="3115"/>
                  </a:lnTo>
                  <a:lnTo>
                    <a:pt x="6035" y="2945"/>
                  </a:lnTo>
                  <a:lnTo>
                    <a:pt x="6108" y="2750"/>
                  </a:lnTo>
                  <a:lnTo>
                    <a:pt x="6181" y="2555"/>
                  </a:lnTo>
                  <a:lnTo>
                    <a:pt x="6230" y="2361"/>
                  </a:lnTo>
                  <a:lnTo>
                    <a:pt x="6254" y="2166"/>
                  </a:lnTo>
                  <a:lnTo>
                    <a:pt x="6279" y="1971"/>
                  </a:lnTo>
                  <a:lnTo>
                    <a:pt x="6254" y="1752"/>
                  </a:lnTo>
                  <a:lnTo>
                    <a:pt x="6230" y="1533"/>
                  </a:lnTo>
                  <a:lnTo>
                    <a:pt x="6157" y="1314"/>
                  </a:lnTo>
                  <a:lnTo>
                    <a:pt x="6060" y="1095"/>
                  </a:lnTo>
                  <a:lnTo>
                    <a:pt x="5962" y="925"/>
                  </a:lnTo>
                  <a:lnTo>
                    <a:pt x="5816" y="730"/>
                  </a:lnTo>
                  <a:lnTo>
                    <a:pt x="5670" y="584"/>
                  </a:lnTo>
                  <a:lnTo>
                    <a:pt x="5500" y="438"/>
                  </a:lnTo>
                  <a:lnTo>
                    <a:pt x="5305" y="292"/>
                  </a:lnTo>
                  <a:lnTo>
                    <a:pt x="5111" y="195"/>
                  </a:lnTo>
                  <a:lnTo>
                    <a:pt x="4892" y="98"/>
                  </a:lnTo>
                  <a:lnTo>
                    <a:pt x="4697" y="49"/>
                  </a:lnTo>
                  <a:lnTo>
                    <a:pt x="4478" y="25"/>
                  </a:lnTo>
                  <a:lnTo>
                    <a:pt x="4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/>
            <a:lstStyle/>
            <a:p>
              <a:endParaRPr lang="zh-CN" altLang="en-US" dirty="0"/>
            </a:p>
          </p:txBody>
        </p:sp>
        <p:sp>
          <p:nvSpPr>
            <p:cNvPr id="32" name="文本框 131">
              <a:extLst>
                <a:ext uri="{FF2B5EF4-FFF2-40B4-BE49-F238E27FC236}">
                  <a16:creationId xmlns:a16="http://schemas.microsoft.com/office/drawing/2014/main" id="{76BDAA71-8E03-324A-B2CD-B4FDA9FCB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1796" y="3819236"/>
              <a:ext cx="1033462" cy="3698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1C42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方泽强</a:t>
              </a:r>
              <a:endParaRPr kumimoji="1" lang="zh-CN" altLang="en-US" sz="1800" b="1" dirty="0">
                <a:solidFill>
                  <a:srgbClr val="1C4272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D5A82A2-7297-EB41-9A53-FD46B75928A4}"/>
              </a:ext>
            </a:extLst>
          </p:cNvPr>
          <p:cNvGrpSpPr/>
          <p:nvPr/>
        </p:nvGrpSpPr>
        <p:grpSpPr>
          <a:xfrm>
            <a:off x="1319468" y="2846227"/>
            <a:ext cx="3038477" cy="1181127"/>
            <a:chOff x="7869228" y="2903377"/>
            <a:chExt cx="3038477" cy="1181127"/>
          </a:xfrm>
        </p:grpSpPr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A05AF78C-D97D-5045-BA5F-5D35D180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228" y="2903377"/>
              <a:ext cx="3038477" cy="499560"/>
            </a:xfrm>
            <a:prstGeom prst="rect">
              <a:avLst/>
            </a:prstGeom>
            <a:noFill/>
            <a:ln w="47625">
              <a:solidFill>
                <a:srgbClr val="1C4272"/>
              </a:solidFill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defTabSz="12430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 defTabSz="1243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 defTabSz="1243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 defTabSz="1243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 defTabSz="1243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defTabSz="1243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defTabSz="1243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defTabSz="1243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defTabSz="1243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1C42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功能性可视化</a:t>
              </a:r>
              <a:endParaRPr lang="en-US" altLang="zh-CN" sz="2000" b="1" dirty="0">
                <a:solidFill>
                  <a:srgbClr val="1C42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4A2C758E-A094-1B44-8B8B-40AEDD798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228" y="3584944"/>
              <a:ext cx="3038477" cy="499560"/>
            </a:xfrm>
            <a:prstGeom prst="rect">
              <a:avLst/>
            </a:prstGeom>
            <a:noFill/>
            <a:ln w="47625">
              <a:solidFill>
                <a:srgbClr val="1C4272"/>
              </a:solidFill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defTabSz="12430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 defTabSz="1243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 defTabSz="1243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 defTabSz="1243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 defTabSz="12430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defTabSz="1243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defTabSz="1243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defTabSz="1243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defTabSz="12430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1C42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数据后台系统</a:t>
              </a:r>
              <a:endParaRPr lang="en-US" altLang="zh-CN" sz="2000" b="1" dirty="0">
                <a:solidFill>
                  <a:srgbClr val="1C42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B23D59F-976A-9B40-8084-755F103C8F52}"/>
              </a:ext>
            </a:extLst>
          </p:cNvPr>
          <p:cNvGrpSpPr/>
          <p:nvPr/>
        </p:nvGrpSpPr>
        <p:grpSpPr>
          <a:xfrm>
            <a:off x="7077577" y="4586770"/>
            <a:ext cx="4349948" cy="1585357"/>
            <a:chOff x="7621027" y="3698381"/>
            <a:chExt cx="4349948" cy="158535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CF0382C-63AB-8D47-AFA4-9DD809EA7042}"/>
                </a:ext>
              </a:extLst>
            </p:cNvPr>
            <p:cNvGrpSpPr/>
            <p:nvPr/>
          </p:nvGrpSpPr>
          <p:grpSpPr>
            <a:xfrm>
              <a:off x="10937513" y="3698381"/>
              <a:ext cx="1033462" cy="1585357"/>
              <a:chOff x="4107658" y="2603211"/>
              <a:chExt cx="1033462" cy="1585357"/>
            </a:xfrm>
          </p:grpSpPr>
          <p:sp>
            <p:nvSpPr>
              <p:cNvPr id="80899" name="Google Shape;629;p40">
                <a:extLst>
                  <a:ext uri="{FF2B5EF4-FFF2-40B4-BE49-F238E27FC236}">
                    <a16:creationId xmlns:a16="http://schemas.microsoft.com/office/drawing/2014/main" id="{486E1370-ED45-B846-A168-470B5D4882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169568" y="2603211"/>
                <a:ext cx="492125" cy="1216025"/>
              </a:xfrm>
              <a:custGeom>
                <a:avLst/>
                <a:gdLst>
                  <a:gd name="T0" fmla="*/ 2147483646 w 8542"/>
                  <a:gd name="T1" fmla="*/ 2147483646 h 21073"/>
                  <a:gd name="T2" fmla="*/ 2147483646 w 8542"/>
                  <a:gd name="T3" fmla="*/ 2147483646 h 21073"/>
                  <a:gd name="T4" fmla="*/ 2147483646 w 8542"/>
                  <a:gd name="T5" fmla="*/ 2147483646 h 21073"/>
                  <a:gd name="T6" fmla="*/ 2147483646 w 8542"/>
                  <a:gd name="T7" fmla="*/ 2147483646 h 21073"/>
                  <a:gd name="T8" fmla="*/ 2147483646 w 8542"/>
                  <a:gd name="T9" fmla="*/ 2147483646 h 21073"/>
                  <a:gd name="T10" fmla="*/ 2147483646 w 8542"/>
                  <a:gd name="T11" fmla="*/ 2147483646 h 21073"/>
                  <a:gd name="T12" fmla="*/ 2147483646 w 8542"/>
                  <a:gd name="T13" fmla="*/ 2147483646 h 21073"/>
                  <a:gd name="T14" fmla="*/ 2147483646 w 8542"/>
                  <a:gd name="T15" fmla="*/ 2147483646 h 21073"/>
                  <a:gd name="T16" fmla="*/ 2147483646 w 8542"/>
                  <a:gd name="T17" fmla="*/ 2147483646 h 21073"/>
                  <a:gd name="T18" fmla="*/ 2147483646 w 8542"/>
                  <a:gd name="T19" fmla="*/ 2147483646 h 21073"/>
                  <a:gd name="T20" fmla="*/ 2147483646 w 8542"/>
                  <a:gd name="T21" fmla="*/ 2147483646 h 21073"/>
                  <a:gd name="T22" fmla="*/ 2147483646 w 8542"/>
                  <a:gd name="T23" fmla="*/ 2147483646 h 21073"/>
                  <a:gd name="T24" fmla="*/ 2147483646 w 8542"/>
                  <a:gd name="T25" fmla="*/ 2147483646 h 21073"/>
                  <a:gd name="T26" fmla="*/ 2147483646 w 8542"/>
                  <a:gd name="T27" fmla="*/ 2147483646 h 21073"/>
                  <a:gd name="T28" fmla="*/ 2147483646 w 8542"/>
                  <a:gd name="T29" fmla="*/ 2147483646 h 21073"/>
                  <a:gd name="T30" fmla="*/ 2147483646 w 8542"/>
                  <a:gd name="T31" fmla="*/ 2147483646 h 21073"/>
                  <a:gd name="T32" fmla="*/ 2147483646 w 8542"/>
                  <a:gd name="T33" fmla="*/ 2147483646 h 21073"/>
                  <a:gd name="T34" fmla="*/ 2147483646 w 8542"/>
                  <a:gd name="T35" fmla="*/ 2147483646 h 21073"/>
                  <a:gd name="T36" fmla="*/ 2147483646 w 8542"/>
                  <a:gd name="T37" fmla="*/ 2147483646 h 21073"/>
                  <a:gd name="T38" fmla="*/ 2147483646 w 8542"/>
                  <a:gd name="T39" fmla="*/ 2147483646 h 21073"/>
                  <a:gd name="T40" fmla="*/ 2147483646 w 8542"/>
                  <a:gd name="T41" fmla="*/ 2147483646 h 21073"/>
                  <a:gd name="T42" fmla="*/ 2147483646 w 8542"/>
                  <a:gd name="T43" fmla="*/ 2147483646 h 21073"/>
                  <a:gd name="T44" fmla="*/ 2147483646 w 8542"/>
                  <a:gd name="T45" fmla="*/ 2147483646 h 21073"/>
                  <a:gd name="T46" fmla="*/ 2147483646 w 8542"/>
                  <a:gd name="T47" fmla="*/ 2147483646 h 21073"/>
                  <a:gd name="T48" fmla="*/ 2147483646 w 8542"/>
                  <a:gd name="T49" fmla="*/ 2147483646 h 21073"/>
                  <a:gd name="T50" fmla="*/ 2147483646 w 8542"/>
                  <a:gd name="T51" fmla="*/ 2147483646 h 21073"/>
                  <a:gd name="T52" fmla="*/ 2147483646 w 8542"/>
                  <a:gd name="T53" fmla="*/ 2147483646 h 21073"/>
                  <a:gd name="T54" fmla="*/ 2147483646 w 8542"/>
                  <a:gd name="T55" fmla="*/ 2147483646 h 21073"/>
                  <a:gd name="T56" fmla="*/ 2147483646 w 8542"/>
                  <a:gd name="T57" fmla="*/ 2147483646 h 21073"/>
                  <a:gd name="T58" fmla="*/ 2147483646 w 8542"/>
                  <a:gd name="T59" fmla="*/ 2147483646 h 21073"/>
                  <a:gd name="T60" fmla="*/ 2147483646 w 8542"/>
                  <a:gd name="T61" fmla="*/ 2147483646 h 21073"/>
                  <a:gd name="T62" fmla="*/ 2147483646 w 8542"/>
                  <a:gd name="T63" fmla="*/ 2147483646 h 21073"/>
                  <a:gd name="T64" fmla="*/ 2147483646 w 8542"/>
                  <a:gd name="T65" fmla="*/ 2147483646 h 21073"/>
                  <a:gd name="T66" fmla="*/ 2147483646 w 8542"/>
                  <a:gd name="T67" fmla="*/ 2147483646 h 21073"/>
                  <a:gd name="T68" fmla="*/ 2147483646 w 8542"/>
                  <a:gd name="T69" fmla="*/ 2147483646 h 21073"/>
                  <a:gd name="T70" fmla="*/ 2147483646 w 8542"/>
                  <a:gd name="T71" fmla="*/ 2147483646 h 21073"/>
                  <a:gd name="T72" fmla="*/ 2147483646 w 8542"/>
                  <a:gd name="T73" fmla="*/ 2147483646 h 21073"/>
                  <a:gd name="T74" fmla="*/ 2147483646 w 8542"/>
                  <a:gd name="T75" fmla="*/ 2147483646 h 21073"/>
                  <a:gd name="T76" fmla="*/ 2147483646 w 8542"/>
                  <a:gd name="T77" fmla="*/ 2147483646 h 21073"/>
                  <a:gd name="T78" fmla="*/ 2147483646 w 8542"/>
                  <a:gd name="T79" fmla="*/ 2147483646 h 21073"/>
                  <a:gd name="T80" fmla="*/ 2147483646 w 8542"/>
                  <a:gd name="T81" fmla="*/ 2147483646 h 21073"/>
                  <a:gd name="T82" fmla="*/ 2147483646 w 8542"/>
                  <a:gd name="T83" fmla="*/ 2147483646 h 21073"/>
                  <a:gd name="T84" fmla="*/ 2147483646 w 8542"/>
                  <a:gd name="T85" fmla="*/ 2147483646 h 21073"/>
                  <a:gd name="T86" fmla="*/ 2147483646 w 8542"/>
                  <a:gd name="T87" fmla="*/ 2147483646 h 21073"/>
                  <a:gd name="T88" fmla="*/ 2147483646 w 8542"/>
                  <a:gd name="T89" fmla="*/ 2147483646 h 21073"/>
                  <a:gd name="T90" fmla="*/ 2147483646 w 8542"/>
                  <a:gd name="T91" fmla="*/ 2147483646 h 21073"/>
                  <a:gd name="T92" fmla="*/ 2147483646 w 8542"/>
                  <a:gd name="T93" fmla="*/ 2147483646 h 21073"/>
                  <a:gd name="T94" fmla="*/ 2147483646 w 8542"/>
                  <a:gd name="T95" fmla="*/ 2147483646 h 21073"/>
                  <a:gd name="T96" fmla="*/ 2147483646 w 8542"/>
                  <a:gd name="T97" fmla="*/ 2147483646 h 21073"/>
                  <a:gd name="T98" fmla="*/ 2147483646 w 8542"/>
                  <a:gd name="T99" fmla="*/ 2147483646 h 21073"/>
                  <a:gd name="T100" fmla="*/ 2147483646 w 8542"/>
                  <a:gd name="T101" fmla="*/ 2147483646 h 21073"/>
                  <a:gd name="T102" fmla="*/ 2147483646 w 8542"/>
                  <a:gd name="T103" fmla="*/ 2147483646 h 21073"/>
                  <a:gd name="T104" fmla="*/ 2147483646 w 8542"/>
                  <a:gd name="T105" fmla="*/ 2147483646 h 21073"/>
                  <a:gd name="T106" fmla="*/ 2147483646 w 8542"/>
                  <a:gd name="T107" fmla="*/ 2147483646 h 21073"/>
                  <a:gd name="T108" fmla="*/ 2147483646 w 8542"/>
                  <a:gd name="T109" fmla="*/ 2147483646 h 21073"/>
                  <a:gd name="T110" fmla="*/ 2147483646 w 8542"/>
                  <a:gd name="T111" fmla="*/ 2147483646 h 21073"/>
                  <a:gd name="T112" fmla="*/ 2147483646 w 8542"/>
                  <a:gd name="T113" fmla="*/ 2147483646 h 21073"/>
                  <a:gd name="T114" fmla="*/ 2147483646 w 8542"/>
                  <a:gd name="T115" fmla="*/ 2147483646 h 21073"/>
                  <a:gd name="T116" fmla="*/ 2147483646 w 8542"/>
                  <a:gd name="T117" fmla="*/ 2147483646 h 21073"/>
                  <a:gd name="T118" fmla="*/ 2147483646 w 8542"/>
                  <a:gd name="T119" fmla="*/ 2147483646 h 21073"/>
                  <a:gd name="T120" fmla="*/ 2147483646 w 8542"/>
                  <a:gd name="T121" fmla="*/ 2147483646 h 2107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8542" h="21073" extrusionOk="0">
                    <a:moveTo>
                      <a:pt x="4478" y="487"/>
                    </a:moveTo>
                    <a:lnTo>
                      <a:pt x="4673" y="536"/>
                    </a:lnTo>
                    <a:lnTo>
                      <a:pt x="4600" y="584"/>
                    </a:lnTo>
                    <a:lnTo>
                      <a:pt x="4527" y="657"/>
                    </a:lnTo>
                    <a:lnTo>
                      <a:pt x="4527" y="730"/>
                    </a:lnTo>
                    <a:lnTo>
                      <a:pt x="4527" y="755"/>
                    </a:lnTo>
                    <a:lnTo>
                      <a:pt x="4697" y="755"/>
                    </a:lnTo>
                    <a:lnTo>
                      <a:pt x="4819" y="730"/>
                    </a:lnTo>
                    <a:lnTo>
                      <a:pt x="4892" y="682"/>
                    </a:lnTo>
                    <a:lnTo>
                      <a:pt x="4965" y="633"/>
                    </a:lnTo>
                    <a:lnTo>
                      <a:pt x="5038" y="682"/>
                    </a:lnTo>
                    <a:lnTo>
                      <a:pt x="4965" y="730"/>
                    </a:lnTo>
                    <a:lnTo>
                      <a:pt x="4916" y="779"/>
                    </a:lnTo>
                    <a:lnTo>
                      <a:pt x="4819" y="925"/>
                    </a:lnTo>
                    <a:lnTo>
                      <a:pt x="4819" y="949"/>
                    </a:lnTo>
                    <a:lnTo>
                      <a:pt x="4843" y="974"/>
                    </a:lnTo>
                    <a:lnTo>
                      <a:pt x="4867" y="998"/>
                    </a:lnTo>
                    <a:lnTo>
                      <a:pt x="4892" y="974"/>
                    </a:lnTo>
                    <a:lnTo>
                      <a:pt x="5038" y="876"/>
                    </a:lnTo>
                    <a:lnTo>
                      <a:pt x="5111" y="828"/>
                    </a:lnTo>
                    <a:lnTo>
                      <a:pt x="5208" y="803"/>
                    </a:lnTo>
                    <a:lnTo>
                      <a:pt x="5330" y="901"/>
                    </a:lnTo>
                    <a:lnTo>
                      <a:pt x="5451" y="1022"/>
                    </a:lnTo>
                    <a:lnTo>
                      <a:pt x="5281" y="1120"/>
                    </a:lnTo>
                    <a:lnTo>
                      <a:pt x="5208" y="1193"/>
                    </a:lnTo>
                    <a:lnTo>
                      <a:pt x="5111" y="1266"/>
                    </a:lnTo>
                    <a:lnTo>
                      <a:pt x="4965" y="1436"/>
                    </a:lnTo>
                    <a:lnTo>
                      <a:pt x="4965" y="1460"/>
                    </a:lnTo>
                    <a:lnTo>
                      <a:pt x="4965" y="1485"/>
                    </a:lnTo>
                    <a:lnTo>
                      <a:pt x="5013" y="1485"/>
                    </a:lnTo>
                    <a:lnTo>
                      <a:pt x="5111" y="1436"/>
                    </a:lnTo>
                    <a:lnTo>
                      <a:pt x="5208" y="1387"/>
                    </a:lnTo>
                    <a:lnTo>
                      <a:pt x="5403" y="1314"/>
                    </a:lnTo>
                    <a:lnTo>
                      <a:pt x="5573" y="1217"/>
                    </a:lnTo>
                    <a:lnTo>
                      <a:pt x="5695" y="1412"/>
                    </a:lnTo>
                    <a:lnTo>
                      <a:pt x="5768" y="1631"/>
                    </a:lnTo>
                    <a:lnTo>
                      <a:pt x="5719" y="1631"/>
                    </a:lnTo>
                    <a:lnTo>
                      <a:pt x="5597" y="1679"/>
                    </a:lnTo>
                    <a:lnTo>
                      <a:pt x="5451" y="1728"/>
                    </a:lnTo>
                    <a:lnTo>
                      <a:pt x="5184" y="1874"/>
                    </a:lnTo>
                    <a:lnTo>
                      <a:pt x="4989" y="1996"/>
                    </a:lnTo>
                    <a:lnTo>
                      <a:pt x="4892" y="2069"/>
                    </a:lnTo>
                    <a:lnTo>
                      <a:pt x="4819" y="2166"/>
                    </a:lnTo>
                    <a:lnTo>
                      <a:pt x="4819" y="2190"/>
                    </a:lnTo>
                    <a:lnTo>
                      <a:pt x="4843" y="2215"/>
                    </a:lnTo>
                    <a:lnTo>
                      <a:pt x="4940" y="2239"/>
                    </a:lnTo>
                    <a:lnTo>
                      <a:pt x="5038" y="2239"/>
                    </a:lnTo>
                    <a:lnTo>
                      <a:pt x="5232" y="2166"/>
                    </a:lnTo>
                    <a:lnTo>
                      <a:pt x="5524" y="2069"/>
                    </a:lnTo>
                    <a:lnTo>
                      <a:pt x="5816" y="1947"/>
                    </a:lnTo>
                    <a:lnTo>
                      <a:pt x="5841" y="1947"/>
                    </a:lnTo>
                    <a:lnTo>
                      <a:pt x="5841" y="1971"/>
                    </a:lnTo>
                    <a:lnTo>
                      <a:pt x="5841" y="2142"/>
                    </a:lnTo>
                    <a:lnTo>
                      <a:pt x="5816" y="2312"/>
                    </a:lnTo>
                    <a:lnTo>
                      <a:pt x="5743" y="2312"/>
                    </a:lnTo>
                    <a:lnTo>
                      <a:pt x="5622" y="2361"/>
                    </a:lnTo>
                    <a:lnTo>
                      <a:pt x="5476" y="2385"/>
                    </a:lnTo>
                    <a:lnTo>
                      <a:pt x="5208" y="2434"/>
                    </a:lnTo>
                    <a:lnTo>
                      <a:pt x="4916" y="2507"/>
                    </a:lnTo>
                    <a:lnTo>
                      <a:pt x="4794" y="2555"/>
                    </a:lnTo>
                    <a:lnTo>
                      <a:pt x="4648" y="2604"/>
                    </a:lnTo>
                    <a:lnTo>
                      <a:pt x="4648" y="2653"/>
                    </a:lnTo>
                    <a:lnTo>
                      <a:pt x="4673" y="2653"/>
                    </a:lnTo>
                    <a:lnTo>
                      <a:pt x="5208" y="2701"/>
                    </a:lnTo>
                    <a:lnTo>
                      <a:pt x="5476" y="2701"/>
                    </a:lnTo>
                    <a:lnTo>
                      <a:pt x="5719" y="2653"/>
                    </a:lnTo>
                    <a:lnTo>
                      <a:pt x="5646" y="2847"/>
                    </a:lnTo>
                    <a:lnTo>
                      <a:pt x="5524" y="3042"/>
                    </a:lnTo>
                    <a:lnTo>
                      <a:pt x="4697" y="3042"/>
                    </a:lnTo>
                    <a:lnTo>
                      <a:pt x="4624" y="3018"/>
                    </a:lnTo>
                    <a:lnTo>
                      <a:pt x="4575" y="2993"/>
                    </a:lnTo>
                    <a:lnTo>
                      <a:pt x="4551" y="2993"/>
                    </a:lnTo>
                    <a:lnTo>
                      <a:pt x="4551" y="3018"/>
                    </a:lnTo>
                    <a:lnTo>
                      <a:pt x="4600" y="3091"/>
                    </a:lnTo>
                    <a:lnTo>
                      <a:pt x="4673" y="3164"/>
                    </a:lnTo>
                    <a:lnTo>
                      <a:pt x="4746" y="3212"/>
                    </a:lnTo>
                    <a:lnTo>
                      <a:pt x="4843" y="3261"/>
                    </a:lnTo>
                    <a:lnTo>
                      <a:pt x="5086" y="3310"/>
                    </a:lnTo>
                    <a:lnTo>
                      <a:pt x="5330" y="3310"/>
                    </a:lnTo>
                    <a:lnTo>
                      <a:pt x="5159" y="3456"/>
                    </a:lnTo>
                    <a:lnTo>
                      <a:pt x="4989" y="3577"/>
                    </a:lnTo>
                    <a:lnTo>
                      <a:pt x="4892" y="3529"/>
                    </a:lnTo>
                    <a:lnTo>
                      <a:pt x="4746" y="3504"/>
                    </a:lnTo>
                    <a:lnTo>
                      <a:pt x="4259" y="3504"/>
                    </a:lnTo>
                    <a:lnTo>
                      <a:pt x="4235" y="3529"/>
                    </a:lnTo>
                    <a:lnTo>
                      <a:pt x="4210" y="3577"/>
                    </a:lnTo>
                    <a:lnTo>
                      <a:pt x="4210" y="3626"/>
                    </a:lnTo>
                    <a:lnTo>
                      <a:pt x="4235" y="3699"/>
                    </a:lnTo>
                    <a:lnTo>
                      <a:pt x="4283" y="3748"/>
                    </a:lnTo>
                    <a:lnTo>
                      <a:pt x="4429" y="3796"/>
                    </a:lnTo>
                    <a:lnTo>
                      <a:pt x="4283" y="3821"/>
                    </a:lnTo>
                    <a:lnTo>
                      <a:pt x="3967" y="3821"/>
                    </a:lnTo>
                    <a:lnTo>
                      <a:pt x="3821" y="3772"/>
                    </a:lnTo>
                    <a:lnTo>
                      <a:pt x="3675" y="3723"/>
                    </a:lnTo>
                    <a:lnTo>
                      <a:pt x="3529" y="3650"/>
                    </a:lnTo>
                    <a:lnTo>
                      <a:pt x="3407" y="3577"/>
                    </a:lnTo>
                    <a:lnTo>
                      <a:pt x="3310" y="3456"/>
                    </a:lnTo>
                    <a:lnTo>
                      <a:pt x="3213" y="3358"/>
                    </a:lnTo>
                    <a:lnTo>
                      <a:pt x="3115" y="3237"/>
                    </a:lnTo>
                    <a:lnTo>
                      <a:pt x="2969" y="2945"/>
                    </a:lnTo>
                    <a:lnTo>
                      <a:pt x="2848" y="2653"/>
                    </a:lnTo>
                    <a:lnTo>
                      <a:pt x="2775" y="2361"/>
                    </a:lnTo>
                    <a:lnTo>
                      <a:pt x="2750" y="2069"/>
                    </a:lnTo>
                    <a:lnTo>
                      <a:pt x="2750" y="1898"/>
                    </a:lnTo>
                    <a:lnTo>
                      <a:pt x="2775" y="1728"/>
                    </a:lnTo>
                    <a:lnTo>
                      <a:pt x="2823" y="1558"/>
                    </a:lnTo>
                    <a:lnTo>
                      <a:pt x="2896" y="1412"/>
                    </a:lnTo>
                    <a:lnTo>
                      <a:pt x="3067" y="1120"/>
                    </a:lnTo>
                    <a:lnTo>
                      <a:pt x="3261" y="852"/>
                    </a:lnTo>
                    <a:lnTo>
                      <a:pt x="3359" y="755"/>
                    </a:lnTo>
                    <a:lnTo>
                      <a:pt x="3480" y="682"/>
                    </a:lnTo>
                    <a:lnTo>
                      <a:pt x="3699" y="560"/>
                    </a:lnTo>
                    <a:lnTo>
                      <a:pt x="3772" y="584"/>
                    </a:lnTo>
                    <a:lnTo>
                      <a:pt x="3845" y="560"/>
                    </a:lnTo>
                    <a:lnTo>
                      <a:pt x="4064" y="511"/>
                    </a:lnTo>
                    <a:lnTo>
                      <a:pt x="4259" y="487"/>
                    </a:lnTo>
                    <a:lnTo>
                      <a:pt x="4478" y="487"/>
                    </a:lnTo>
                    <a:close/>
                    <a:moveTo>
                      <a:pt x="4600" y="4818"/>
                    </a:moveTo>
                    <a:lnTo>
                      <a:pt x="4940" y="4842"/>
                    </a:lnTo>
                    <a:lnTo>
                      <a:pt x="4746" y="4915"/>
                    </a:lnTo>
                    <a:lnTo>
                      <a:pt x="4600" y="5037"/>
                    </a:lnTo>
                    <a:lnTo>
                      <a:pt x="4600" y="5061"/>
                    </a:lnTo>
                    <a:lnTo>
                      <a:pt x="4600" y="5086"/>
                    </a:lnTo>
                    <a:lnTo>
                      <a:pt x="4624" y="5110"/>
                    </a:lnTo>
                    <a:lnTo>
                      <a:pt x="4648" y="5134"/>
                    </a:lnTo>
                    <a:lnTo>
                      <a:pt x="4770" y="5110"/>
                    </a:lnTo>
                    <a:lnTo>
                      <a:pt x="4867" y="5086"/>
                    </a:lnTo>
                    <a:lnTo>
                      <a:pt x="5086" y="5013"/>
                    </a:lnTo>
                    <a:lnTo>
                      <a:pt x="5305" y="4964"/>
                    </a:lnTo>
                    <a:lnTo>
                      <a:pt x="5403" y="4940"/>
                    </a:lnTo>
                    <a:lnTo>
                      <a:pt x="5500" y="4915"/>
                    </a:lnTo>
                    <a:lnTo>
                      <a:pt x="5573" y="4940"/>
                    </a:lnTo>
                    <a:lnTo>
                      <a:pt x="5719" y="4964"/>
                    </a:lnTo>
                    <a:lnTo>
                      <a:pt x="5695" y="4988"/>
                    </a:lnTo>
                    <a:lnTo>
                      <a:pt x="5427" y="5086"/>
                    </a:lnTo>
                    <a:lnTo>
                      <a:pt x="5281" y="5159"/>
                    </a:lnTo>
                    <a:lnTo>
                      <a:pt x="5232" y="5207"/>
                    </a:lnTo>
                    <a:lnTo>
                      <a:pt x="5184" y="5256"/>
                    </a:lnTo>
                    <a:lnTo>
                      <a:pt x="5208" y="5280"/>
                    </a:lnTo>
                    <a:lnTo>
                      <a:pt x="5281" y="5329"/>
                    </a:lnTo>
                    <a:lnTo>
                      <a:pt x="5403" y="5353"/>
                    </a:lnTo>
                    <a:lnTo>
                      <a:pt x="5524" y="5353"/>
                    </a:lnTo>
                    <a:lnTo>
                      <a:pt x="5622" y="5329"/>
                    </a:lnTo>
                    <a:lnTo>
                      <a:pt x="5938" y="5256"/>
                    </a:lnTo>
                    <a:lnTo>
                      <a:pt x="6254" y="5183"/>
                    </a:lnTo>
                    <a:lnTo>
                      <a:pt x="6425" y="5305"/>
                    </a:lnTo>
                    <a:lnTo>
                      <a:pt x="6254" y="5329"/>
                    </a:lnTo>
                    <a:lnTo>
                      <a:pt x="6035" y="5378"/>
                    </a:lnTo>
                    <a:lnTo>
                      <a:pt x="5841" y="5451"/>
                    </a:lnTo>
                    <a:lnTo>
                      <a:pt x="5743" y="5475"/>
                    </a:lnTo>
                    <a:lnTo>
                      <a:pt x="5670" y="5548"/>
                    </a:lnTo>
                    <a:lnTo>
                      <a:pt x="5573" y="5597"/>
                    </a:lnTo>
                    <a:lnTo>
                      <a:pt x="5500" y="5645"/>
                    </a:lnTo>
                    <a:lnTo>
                      <a:pt x="5476" y="5670"/>
                    </a:lnTo>
                    <a:lnTo>
                      <a:pt x="5500" y="5694"/>
                    </a:lnTo>
                    <a:lnTo>
                      <a:pt x="5573" y="5694"/>
                    </a:lnTo>
                    <a:lnTo>
                      <a:pt x="5622" y="5718"/>
                    </a:lnTo>
                    <a:lnTo>
                      <a:pt x="5670" y="5718"/>
                    </a:lnTo>
                    <a:lnTo>
                      <a:pt x="5743" y="5743"/>
                    </a:lnTo>
                    <a:lnTo>
                      <a:pt x="5889" y="5718"/>
                    </a:lnTo>
                    <a:lnTo>
                      <a:pt x="6035" y="5694"/>
                    </a:lnTo>
                    <a:lnTo>
                      <a:pt x="6230" y="5645"/>
                    </a:lnTo>
                    <a:lnTo>
                      <a:pt x="6400" y="5621"/>
                    </a:lnTo>
                    <a:lnTo>
                      <a:pt x="6571" y="5621"/>
                    </a:lnTo>
                    <a:lnTo>
                      <a:pt x="6668" y="5645"/>
                    </a:lnTo>
                    <a:lnTo>
                      <a:pt x="6741" y="5670"/>
                    </a:lnTo>
                    <a:lnTo>
                      <a:pt x="6668" y="5694"/>
                    </a:lnTo>
                    <a:lnTo>
                      <a:pt x="6498" y="5718"/>
                    </a:lnTo>
                    <a:lnTo>
                      <a:pt x="6352" y="5767"/>
                    </a:lnTo>
                    <a:lnTo>
                      <a:pt x="6206" y="5840"/>
                    </a:lnTo>
                    <a:lnTo>
                      <a:pt x="6133" y="5913"/>
                    </a:lnTo>
                    <a:lnTo>
                      <a:pt x="6108" y="5962"/>
                    </a:lnTo>
                    <a:lnTo>
                      <a:pt x="6084" y="6010"/>
                    </a:lnTo>
                    <a:lnTo>
                      <a:pt x="6108" y="6059"/>
                    </a:lnTo>
                    <a:lnTo>
                      <a:pt x="6133" y="6083"/>
                    </a:lnTo>
                    <a:lnTo>
                      <a:pt x="6181" y="6108"/>
                    </a:lnTo>
                    <a:lnTo>
                      <a:pt x="6279" y="6108"/>
                    </a:lnTo>
                    <a:lnTo>
                      <a:pt x="6400" y="6083"/>
                    </a:lnTo>
                    <a:lnTo>
                      <a:pt x="6619" y="6010"/>
                    </a:lnTo>
                    <a:lnTo>
                      <a:pt x="7130" y="6010"/>
                    </a:lnTo>
                    <a:lnTo>
                      <a:pt x="7203" y="6108"/>
                    </a:lnTo>
                    <a:lnTo>
                      <a:pt x="7276" y="6229"/>
                    </a:lnTo>
                    <a:lnTo>
                      <a:pt x="7106" y="6278"/>
                    </a:lnTo>
                    <a:lnTo>
                      <a:pt x="6936" y="6351"/>
                    </a:lnTo>
                    <a:lnTo>
                      <a:pt x="6790" y="6473"/>
                    </a:lnTo>
                    <a:lnTo>
                      <a:pt x="6668" y="6594"/>
                    </a:lnTo>
                    <a:lnTo>
                      <a:pt x="6668" y="6619"/>
                    </a:lnTo>
                    <a:lnTo>
                      <a:pt x="6887" y="6619"/>
                    </a:lnTo>
                    <a:lnTo>
                      <a:pt x="7082" y="6594"/>
                    </a:lnTo>
                    <a:lnTo>
                      <a:pt x="7471" y="6570"/>
                    </a:lnTo>
                    <a:lnTo>
                      <a:pt x="7544" y="6765"/>
                    </a:lnTo>
                    <a:lnTo>
                      <a:pt x="7130" y="6862"/>
                    </a:lnTo>
                    <a:lnTo>
                      <a:pt x="6984" y="6935"/>
                    </a:lnTo>
                    <a:lnTo>
                      <a:pt x="6936" y="6959"/>
                    </a:lnTo>
                    <a:lnTo>
                      <a:pt x="6911" y="6984"/>
                    </a:lnTo>
                    <a:lnTo>
                      <a:pt x="6960" y="7057"/>
                    </a:lnTo>
                    <a:lnTo>
                      <a:pt x="7033" y="7081"/>
                    </a:lnTo>
                    <a:lnTo>
                      <a:pt x="7106" y="7105"/>
                    </a:lnTo>
                    <a:lnTo>
                      <a:pt x="7203" y="7105"/>
                    </a:lnTo>
                    <a:lnTo>
                      <a:pt x="7422" y="7081"/>
                    </a:lnTo>
                    <a:lnTo>
                      <a:pt x="7641" y="7032"/>
                    </a:lnTo>
                    <a:lnTo>
                      <a:pt x="7714" y="7227"/>
                    </a:lnTo>
                    <a:lnTo>
                      <a:pt x="7544" y="7276"/>
                    </a:lnTo>
                    <a:lnTo>
                      <a:pt x="7349" y="7349"/>
                    </a:lnTo>
                    <a:lnTo>
                      <a:pt x="7203" y="7422"/>
                    </a:lnTo>
                    <a:lnTo>
                      <a:pt x="7155" y="7470"/>
                    </a:lnTo>
                    <a:lnTo>
                      <a:pt x="7106" y="7543"/>
                    </a:lnTo>
                    <a:lnTo>
                      <a:pt x="7106" y="7568"/>
                    </a:lnTo>
                    <a:lnTo>
                      <a:pt x="7106" y="7592"/>
                    </a:lnTo>
                    <a:lnTo>
                      <a:pt x="7130" y="7616"/>
                    </a:lnTo>
                    <a:lnTo>
                      <a:pt x="7155" y="7616"/>
                    </a:lnTo>
                    <a:lnTo>
                      <a:pt x="7228" y="7568"/>
                    </a:lnTo>
                    <a:lnTo>
                      <a:pt x="7325" y="7543"/>
                    </a:lnTo>
                    <a:lnTo>
                      <a:pt x="7495" y="7519"/>
                    </a:lnTo>
                    <a:lnTo>
                      <a:pt x="7763" y="7470"/>
                    </a:lnTo>
                    <a:lnTo>
                      <a:pt x="7836" y="7762"/>
                    </a:lnTo>
                    <a:lnTo>
                      <a:pt x="7812" y="7787"/>
                    </a:lnTo>
                    <a:lnTo>
                      <a:pt x="7568" y="7811"/>
                    </a:lnTo>
                    <a:lnTo>
                      <a:pt x="7349" y="7884"/>
                    </a:lnTo>
                    <a:lnTo>
                      <a:pt x="7301" y="7933"/>
                    </a:lnTo>
                    <a:lnTo>
                      <a:pt x="7301" y="7981"/>
                    </a:lnTo>
                    <a:lnTo>
                      <a:pt x="7301" y="8030"/>
                    </a:lnTo>
                    <a:lnTo>
                      <a:pt x="7349" y="8054"/>
                    </a:lnTo>
                    <a:lnTo>
                      <a:pt x="7447" y="8079"/>
                    </a:lnTo>
                    <a:lnTo>
                      <a:pt x="7568" y="8079"/>
                    </a:lnTo>
                    <a:lnTo>
                      <a:pt x="7763" y="8054"/>
                    </a:lnTo>
                    <a:lnTo>
                      <a:pt x="7885" y="8030"/>
                    </a:lnTo>
                    <a:lnTo>
                      <a:pt x="7933" y="8273"/>
                    </a:lnTo>
                    <a:lnTo>
                      <a:pt x="7690" y="8346"/>
                    </a:lnTo>
                    <a:lnTo>
                      <a:pt x="7593" y="8395"/>
                    </a:lnTo>
                    <a:lnTo>
                      <a:pt x="7495" y="8468"/>
                    </a:lnTo>
                    <a:lnTo>
                      <a:pt x="7495" y="8492"/>
                    </a:lnTo>
                    <a:lnTo>
                      <a:pt x="7739" y="8541"/>
                    </a:lnTo>
                    <a:lnTo>
                      <a:pt x="7958" y="8541"/>
                    </a:lnTo>
                    <a:lnTo>
                      <a:pt x="7982" y="8809"/>
                    </a:lnTo>
                    <a:lnTo>
                      <a:pt x="7860" y="8833"/>
                    </a:lnTo>
                    <a:lnTo>
                      <a:pt x="7739" y="8857"/>
                    </a:lnTo>
                    <a:lnTo>
                      <a:pt x="7641" y="8930"/>
                    </a:lnTo>
                    <a:lnTo>
                      <a:pt x="7568" y="9003"/>
                    </a:lnTo>
                    <a:lnTo>
                      <a:pt x="7544" y="9052"/>
                    </a:lnTo>
                    <a:lnTo>
                      <a:pt x="7568" y="9101"/>
                    </a:lnTo>
                    <a:lnTo>
                      <a:pt x="7690" y="9125"/>
                    </a:lnTo>
                    <a:lnTo>
                      <a:pt x="7787" y="9125"/>
                    </a:lnTo>
                    <a:lnTo>
                      <a:pt x="8006" y="9101"/>
                    </a:lnTo>
                    <a:lnTo>
                      <a:pt x="8006" y="9320"/>
                    </a:lnTo>
                    <a:lnTo>
                      <a:pt x="7933" y="9344"/>
                    </a:lnTo>
                    <a:lnTo>
                      <a:pt x="7860" y="9368"/>
                    </a:lnTo>
                    <a:lnTo>
                      <a:pt x="7787" y="9417"/>
                    </a:lnTo>
                    <a:lnTo>
                      <a:pt x="7666" y="9490"/>
                    </a:lnTo>
                    <a:lnTo>
                      <a:pt x="7641" y="9539"/>
                    </a:lnTo>
                    <a:lnTo>
                      <a:pt x="7666" y="9563"/>
                    </a:lnTo>
                    <a:lnTo>
                      <a:pt x="7787" y="9587"/>
                    </a:lnTo>
                    <a:lnTo>
                      <a:pt x="7933" y="9612"/>
                    </a:lnTo>
                    <a:lnTo>
                      <a:pt x="8031" y="9612"/>
                    </a:lnTo>
                    <a:lnTo>
                      <a:pt x="8031" y="9855"/>
                    </a:lnTo>
                    <a:lnTo>
                      <a:pt x="7909" y="9879"/>
                    </a:lnTo>
                    <a:lnTo>
                      <a:pt x="7787" y="9928"/>
                    </a:lnTo>
                    <a:lnTo>
                      <a:pt x="7690" y="10001"/>
                    </a:lnTo>
                    <a:lnTo>
                      <a:pt x="7666" y="10025"/>
                    </a:lnTo>
                    <a:lnTo>
                      <a:pt x="7666" y="10050"/>
                    </a:lnTo>
                    <a:lnTo>
                      <a:pt x="7714" y="10098"/>
                    </a:lnTo>
                    <a:lnTo>
                      <a:pt x="8031" y="10098"/>
                    </a:lnTo>
                    <a:lnTo>
                      <a:pt x="8006" y="10415"/>
                    </a:lnTo>
                    <a:lnTo>
                      <a:pt x="7885" y="10439"/>
                    </a:lnTo>
                    <a:lnTo>
                      <a:pt x="7739" y="10488"/>
                    </a:lnTo>
                    <a:lnTo>
                      <a:pt x="7714" y="10512"/>
                    </a:lnTo>
                    <a:lnTo>
                      <a:pt x="7714" y="10536"/>
                    </a:lnTo>
                    <a:lnTo>
                      <a:pt x="7739" y="10585"/>
                    </a:lnTo>
                    <a:lnTo>
                      <a:pt x="7763" y="10609"/>
                    </a:lnTo>
                    <a:lnTo>
                      <a:pt x="7885" y="10634"/>
                    </a:lnTo>
                    <a:lnTo>
                      <a:pt x="7982" y="10634"/>
                    </a:lnTo>
                    <a:lnTo>
                      <a:pt x="7958" y="10901"/>
                    </a:lnTo>
                    <a:lnTo>
                      <a:pt x="7909" y="10926"/>
                    </a:lnTo>
                    <a:lnTo>
                      <a:pt x="7860" y="10926"/>
                    </a:lnTo>
                    <a:lnTo>
                      <a:pt x="7812" y="10950"/>
                    </a:lnTo>
                    <a:lnTo>
                      <a:pt x="7787" y="10950"/>
                    </a:lnTo>
                    <a:lnTo>
                      <a:pt x="7787" y="10999"/>
                    </a:lnTo>
                    <a:lnTo>
                      <a:pt x="7860" y="11047"/>
                    </a:lnTo>
                    <a:lnTo>
                      <a:pt x="7933" y="11072"/>
                    </a:lnTo>
                    <a:lnTo>
                      <a:pt x="7958" y="11145"/>
                    </a:lnTo>
                    <a:lnTo>
                      <a:pt x="7982" y="11193"/>
                    </a:lnTo>
                    <a:lnTo>
                      <a:pt x="8079" y="11266"/>
                    </a:lnTo>
                    <a:lnTo>
                      <a:pt x="8055" y="11437"/>
                    </a:lnTo>
                    <a:lnTo>
                      <a:pt x="8006" y="11583"/>
                    </a:lnTo>
                    <a:lnTo>
                      <a:pt x="7933" y="11729"/>
                    </a:lnTo>
                    <a:lnTo>
                      <a:pt x="7812" y="11826"/>
                    </a:lnTo>
                    <a:lnTo>
                      <a:pt x="7690" y="11899"/>
                    </a:lnTo>
                    <a:lnTo>
                      <a:pt x="7520" y="11899"/>
                    </a:lnTo>
                    <a:lnTo>
                      <a:pt x="7447" y="11850"/>
                    </a:lnTo>
                    <a:lnTo>
                      <a:pt x="7398" y="11802"/>
                    </a:lnTo>
                    <a:lnTo>
                      <a:pt x="7325" y="11729"/>
                    </a:lnTo>
                    <a:lnTo>
                      <a:pt x="7301" y="11656"/>
                    </a:lnTo>
                    <a:lnTo>
                      <a:pt x="7276" y="11583"/>
                    </a:lnTo>
                    <a:lnTo>
                      <a:pt x="7276" y="11388"/>
                    </a:lnTo>
                    <a:lnTo>
                      <a:pt x="7301" y="11242"/>
                    </a:lnTo>
                    <a:lnTo>
                      <a:pt x="7398" y="11096"/>
                    </a:lnTo>
                    <a:lnTo>
                      <a:pt x="7422" y="11023"/>
                    </a:lnTo>
                    <a:lnTo>
                      <a:pt x="7447" y="10974"/>
                    </a:lnTo>
                    <a:lnTo>
                      <a:pt x="7447" y="10828"/>
                    </a:lnTo>
                    <a:lnTo>
                      <a:pt x="7374" y="10561"/>
                    </a:lnTo>
                    <a:lnTo>
                      <a:pt x="7301" y="10074"/>
                    </a:lnTo>
                    <a:lnTo>
                      <a:pt x="7252" y="9612"/>
                    </a:lnTo>
                    <a:lnTo>
                      <a:pt x="7179" y="9125"/>
                    </a:lnTo>
                    <a:lnTo>
                      <a:pt x="7106" y="8906"/>
                    </a:lnTo>
                    <a:lnTo>
                      <a:pt x="7033" y="8663"/>
                    </a:lnTo>
                    <a:lnTo>
                      <a:pt x="6765" y="7957"/>
                    </a:lnTo>
                    <a:lnTo>
                      <a:pt x="6449" y="7276"/>
                    </a:lnTo>
                    <a:lnTo>
                      <a:pt x="6400" y="7203"/>
                    </a:lnTo>
                    <a:lnTo>
                      <a:pt x="6352" y="7105"/>
                    </a:lnTo>
                    <a:lnTo>
                      <a:pt x="6327" y="7057"/>
                    </a:lnTo>
                    <a:lnTo>
                      <a:pt x="6206" y="7057"/>
                    </a:lnTo>
                    <a:lnTo>
                      <a:pt x="6157" y="7081"/>
                    </a:lnTo>
                    <a:lnTo>
                      <a:pt x="6133" y="7105"/>
                    </a:lnTo>
                    <a:lnTo>
                      <a:pt x="6133" y="7154"/>
                    </a:lnTo>
                    <a:lnTo>
                      <a:pt x="6133" y="7227"/>
                    </a:lnTo>
                    <a:lnTo>
                      <a:pt x="5987" y="7227"/>
                    </a:lnTo>
                    <a:lnTo>
                      <a:pt x="5816" y="7251"/>
                    </a:lnTo>
                    <a:lnTo>
                      <a:pt x="5743" y="7276"/>
                    </a:lnTo>
                    <a:lnTo>
                      <a:pt x="5670" y="7300"/>
                    </a:lnTo>
                    <a:lnTo>
                      <a:pt x="5646" y="7349"/>
                    </a:lnTo>
                    <a:lnTo>
                      <a:pt x="5646" y="7397"/>
                    </a:lnTo>
                    <a:lnTo>
                      <a:pt x="5670" y="7422"/>
                    </a:lnTo>
                    <a:lnTo>
                      <a:pt x="5695" y="7470"/>
                    </a:lnTo>
                    <a:lnTo>
                      <a:pt x="5743" y="7495"/>
                    </a:lnTo>
                    <a:lnTo>
                      <a:pt x="5816" y="7519"/>
                    </a:lnTo>
                    <a:lnTo>
                      <a:pt x="6133" y="7519"/>
                    </a:lnTo>
                    <a:lnTo>
                      <a:pt x="6133" y="7714"/>
                    </a:lnTo>
                    <a:lnTo>
                      <a:pt x="6084" y="7714"/>
                    </a:lnTo>
                    <a:lnTo>
                      <a:pt x="5768" y="7738"/>
                    </a:lnTo>
                    <a:lnTo>
                      <a:pt x="5597" y="7787"/>
                    </a:lnTo>
                    <a:lnTo>
                      <a:pt x="5451" y="7860"/>
                    </a:lnTo>
                    <a:lnTo>
                      <a:pt x="5427" y="7884"/>
                    </a:lnTo>
                    <a:lnTo>
                      <a:pt x="5451" y="7933"/>
                    </a:lnTo>
                    <a:lnTo>
                      <a:pt x="5573" y="7981"/>
                    </a:lnTo>
                    <a:lnTo>
                      <a:pt x="5719" y="8006"/>
                    </a:lnTo>
                    <a:lnTo>
                      <a:pt x="6157" y="8006"/>
                    </a:lnTo>
                    <a:lnTo>
                      <a:pt x="6157" y="8298"/>
                    </a:lnTo>
                    <a:lnTo>
                      <a:pt x="5962" y="8298"/>
                    </a:lnTo>
                    <a:lnTo>
                      <a:pt x="5792" y="8322"/>
                    </a:lnTo>
                    <a:lnTo>
                      <a:pt x="5646" y="8322"/>
                    </a:lnTo>
                    <a:lnTo>
                      <a:pt x="5500" y="8371"/>
                    </a:lnTo>
                    <a:lnTo>
                      <a:pt x="5354" y="8444"/>
                    </a:lnTo>
                    <a:lnTo>
                      <a:pt x="5232" y="8541"/>
                    </a:lnTo>
                    <a:lnTo>
                      <a:pt x="5232" y="8565"/>
                    </a:lnTo>
                    <a:lnTo>
                      <a:pt x="5232" y="8590"/>
                    </a:lnTo>
                    <a:lnTo>
                      <a:pt x="5378" y="8638"/>
                    </a:lnTo>
                    <a:lnTo>
                      <a:pt x="5524" y="8663"/>
                    </a:lnTo>
                    <a:lnTo>
                      <a:pt x="5987" y="8663"/>
                    </a:lnTo>
                    <a:lnTo>
                      <a:pt x="6157" y="8638"/>
                    </a:lnTo>
                    <a:lnTo>
                      <a:pt x="6157" y="8784"/>
                    </a:lnTo>
                    <a:lnTo>
                      <a:pt x="6084" y="8760"/>
                    </a:lnTo>
                    <a:lnTo>
                      <a:pt x="5987" y="8784"/>
                    </a:lnTo>
                    <a:lnTo>
                      <a:pt x="5816" y="8809"/>
                    </a:lnTo>
                    <a:lnTo>
                      <a:pt x="5549" y="8833"/>
                    </a:lnTo>
                    <a:lnTo>
                      <a:pt x="5403" y="8857"/>
                    </a:lnTo>
                    <a:lnTo>
                      <a:pt x="5281" y="8906"/>
                    </a:lnTo>
                    <a:lnTo>
                      <a:pt x="5257" y="8930"/>
                    </a:lnTo>
                    <a:lnTo>
                      <a:pt x="5281" y="8955"/>
                    </a:lnTo>
                    <a:lnTo>
                      <a:pt x="5403" y="9028"/>
                    </a:lnTo>
                    <a:lnTo>
                      <a:pt x="5549" y="9052"/>
                    </a:lnTo>
                    <a:lnTo>
                      <a:pt x="5670" y="9076"/>
                    </a:lnTo>
                    <a:lnTo>
                      <a:pt x="5816" y="9101"/>
                    </a:lnTo>
                    <a:lnTo>
                      <a:pt x="5987" y="9101"/>
                    </a:lnTo>
                    <a:lnTo>
                      <a:pt x="6084" y="9076"/>
                    </a:lnTo>
                    <a:lnTo>
                      <a:pt x="6181" y="9076"/>
                    </a:lnTo>
                    <a:lnTo>
                      <a:pt x="6181" y="9320"/>
                    </a:lnTo>
                    <a:lnTo>
                      <a:pt x="5962" y="9295"/>
                    </a:lnTo>
                    <a:lnTo>
                      <a:pt x="5743" y="9320"/>
                    </a:lnTo>
                    <a:lnTo>
                      <a:pt x="5500" y="9344"/>
                    </a:lnTo>
                    <a:lnTo>
                      <a:pt x="5378" y="9393"/>
                    </a:lnTo>
                    <a:lnTo>
                      <a:pt x="5281" y="9441"/>
                    </a:lnTo>
                    <a:lnTo>
                      <a:pt x="5257" y="9466"/>
                    </a:lnTo>
                    <a:lnTo>
                      <a:pt x="5257" y="9514"/>
                    </a:lnTo>
                    <a:lnTo>
                      <a:pt x="5305" y="9563"/>
                    </a:lnTo>
                    <a:lnTo>
                      <a:pt x="5378" y="9587"/>
                    </a:lnTo>
                    <a:lnTo>
                      <a:pt x="5476" y="9612"/>
                    </a:lnTo>
                    <a:lnTo>
                      <a:pt x="5914" y="9612"/>
                    </a:lnTo>
                    <a:lnTo>
                      <a:pt x="6181" y="9636"/>
                    </a:lnTo>
                    <a:lnTo>
                      <a:pt x="6157" y="9855"/>
                    </a:lnTo>
                    <a:lnTo>
                      <a:pt x="6060" y="9855"/>
                    </a:lnTo>
                    <a:lnTo>
                      <a:pt x="5670" y="9928"/>
                    </a:lnTo>
                    <a:lnTo>
                      <a:pt x="5500" y="9952"/>
                    </a:lnTo>
                    <a:lnTo>
                      <a:pt x="5427" y="10001"/>
                    </a:lnTo>
                    <a:lnTo>
                      <a:pt x="5403" y="10001"/>
                    </a:lnTo>
                    <a:lnTo>
                      <a:pt x="5378" y="10025"/>
                    </a:lnTo>
                    <a:lnTo>
                      <a:pt x="5378" y="10098"/>
                    </a:lnTo>
                    <a:lnTo>
                      <a:pt x="5403" y="10147"/>
                    </a:lnTo>
                    <a:lnTo>
                      <a:pt x="5451" y="10171"/>
                    </a:lnTo>
                    <a:lnTo>
                      <a:pt x="5500" y="10196"/>
                    </a:lnTo>
                    <a:lnTo>
                      <a:pt x="5622" y="10220"/>
                    </a:lnTo>
                    <a:lnTo>
                      <a:pt x="5743" y="10220"/>
                    </a:lnTo>
                    <a:lnTo>
                      <a:pt x="5938" y="10196"/>
                    </a:lnTo>
                    <a:lnTo>
                      <a:pt x="6133" y="10171"/>
                    </a:lnTo>
                    <a:lnTo>
                      <a:pt x="6157" y="10147"/>
                    </a:lnTo>
                    <a:lnTo>
                      <a:pt x="6157" y="10366"/>
                    </a:lnTo>
                    <a:lnTo>
                      <a:pt x="6011" y="10390"/>
                    </a:lnTo>
                    <a:lnTo>
                      <a:pt x="5889" y="10415"/>
                    </a:lnTo>
                    <a:lnTo>
                      <a:pt x="5573" y="10512"/>
                    </a:lnTo>
                    <a:lnTo>
                      <a:pt x="5403" y="10585"/>
                    </a:lnTo>
                    <a:lnTo>
                      <a:pt x="5354" y="10634"/>
                    </a:lnTo>
                    <a:lnTo>
                      <a:pt x="5354" y="10658"/>
                    </a:lnTo>
                    <a:lnTo>
                      <a:pt x="5403" y="10707"/>
                    </a:lnTo>
                    <a:lnTo>
                      <a:pt x="5451" y="10731"/>
                    </a:lnTo>
                    <a:lnTo>
                      <a:pt x="5573" y="10755"/>
                    </a:lnTo>
                    <a:lnTo>
                      <a:pt x="5841" y="10731"/>
                    </a:lnTo>
                    <a:lnTo>
                      <a:pt x="6157" y="10682"/>
                    </a:lnTo>
                    <a:lnTo>
                      <a:pt x="6157" y="10999"/>
                    </a:lnTo>
                    <a:lnTo>
                      <a:pt x="6133" y="10999"/>
                    </a:lnTo>
                    <a:lnTo>
                      <a:pt x="5938" y="11023"/>
                    </a:lnTo>
                    <a:lnTo>
                      <a:pt x="5743" y="11047"/>
                    </a:lnTo>
                    <a:lnTo>
                      <a:pt x="5549" y="11120"/>
                    </a:lnTo>
                    <a:lnTo>
                      <a:pt x="5378" y="11193"/>
                    </a:lnTo>
                    <a:lnTo>
                      <a:pt x="5354" y="11218"/>
                    </a:lnTo>
                    <a:lnTo>
                      <a:pt x="5354" y="11242"/>
                    </a:lnTo>
                    <a:lnTo>
                      <a:pt x="5354" y="11266"/>
                    </a:lnTo>
                    <a:lnTo>
                      <a:pt x="5378" y="11291"/>
                    </a:lnTo>
                    <a:lnTo>
                      <a:pt x="5573" y="11315"/>
                    </a:lnTo>
                    <a:lnTo>
                      <a:pt x="5768" y="11315"/>
                    </a:lnTo>
                    <a:lnTo>
                      <a:pt x="6133" y="11291"/>
                    </a:lnTo>
                    <a:lnTo>
                      <a:pt x="6157" y="11266"/>
                    </a:lnTo>
                    <a:lnTo>
                      <a:pt x="6157" y="11558"/>
                    </a:lnTo>
                    <a:lnTo>
                      <a:pt x="6011" y="11558"/>
                    </a:lnTo>
                    <a:lnTo>
                      <a:pt x="5841" y="11607"/>
                    </a:lnTo>
                    <a:lnTo>
                      <a:pt x="5573" y="11656"/>
                    </a:lnTo>
                    <a:lnTo>
                      <a:pt x="5330" y="11753"/>
                    </a:lnTo>
                    <a:lnTo>
                      <a:pt x="5305" y="11777"/>
                    </a:lnTo>
                    <a:lnTo>
                      <a:pt x="5305" y="11826"/>
                    </a:lnTo>
                    <a:lnTo>
                      <a:pt x="5330" y="11850"/>
                    </a:lnTo>
                    <a:lnTo>
                      <a:pt x="5378" y="11850"/>
                    </a:lnTo>
                    <a:lnTo>
                      <a:pt x="5622" y="11875"/>
                    </a:lnTo>
                    <a:lnTo>
                      <a:pt x="5865" y="11850"/>
                    </a:lnTo>
                    <a:lnTo>
                      <a:pt x="6011" y="11850"/>
                    </a:lnTo>
                    <a:lnTo>
                      <a:pt x="6084" y="11826"/>
                    </a:lnTo>
                    <a:lnTo>
                      <a:pt x="6157" y="11802"/>
                    </a:lnTo>
                    <a:lnTo>
                      <a:pt x="6157" y="12020"/>
                    </a:lnTo>
                    <a:lnTo>
                      <a:pt x="5962" y="12020"/>
                    </a:lnTo>
                    <a:lnTo>
                      <a:pt x="5743" y="12045"/>
                    </a:lnTo>
                    <a:lnTo>
                      <a:pt x="5549" y="12118"/>
                    </a:lnTo>
                    <a:lnTo>
                      <a:pt x="5476" y="12142"/>
                    </a:lnTo>
                    <a:lnTo>
                      <a:pt x="5378" y="12191"/>
                    </a:lnTo>
                    <a:lnTo>
                      <a:pt x="5378" y="12239"/>
                    </a:lnTo>
                    <a:lnTo>
                      <a:pt x="5378" y="12264"/>
                    </a:lnTo>
                    <a:lnTo>
                      <a:pt x="5476" y="12312"/>
                    </a:lnTo>
                    <a:lnTo>
                      <a:pt x="5549" y="12337"/>
                    </a:lnTo>
                    <a:lnTo>
                      <a:pt x="5743" y="12385"/>
                    </a:lnTo>
                    <a:lnTo>
                      <a:pt x="5962" y="12361"/>
                    </a:lnTo>
                    <a:lnTo>
                      <a:pt x="6157" y="12361"/>
                    </a:lnTo>
                    <a:lnTo>
                      <a:pt x="6157" y="12458"/>
                    </a:lnTo>
                    <a:lnTo>
                      <a:pt x="6157" y="12483"/>
                    </a:lnTo>
                    <a:lnTo>
                      <a:pt x="6011" y="12531"/>
                    </a:lnTo>
                    <a:lnTo>
                      <a:pt x="5889" y="12580"/>
                    </a:lnTo>
                    <a:lnTo>
                      <a:pt x="5622" y="12653"/>
                    </a:lnTo>
                    <a:lnTo>
                      <a:pt x="5500" y="12702"/>
                    </a:lnTo>
                    <a:lnTo>
                      <a:pt x="5403" y="12750"/>
                    </a:lnTo>
                    <a:lnTo>
                      <a:pt x="5378" y="12799"/>
                    </a:lnTo>
                    <a:lnTo>
                      <a:pt x="5378" y="12823"/>
                    </a:lnTo>
                    <a:lnTo>
                      <a:pt x="5403" y="12848"/>
                    </a:lnTo>
                    <a:lnTo>
                      <a:pt x="5500" y="12872"/>
                    </a:lnTo>
                    <a:lnTo>
                      <a:pt x="5622" y="12896"/>
                    </a:lnTo>
                    <a:lnTo>
                      <a:pt x="5743" y="12921"/>
                    </a:lnTo>
                    <a:lnTo>
                      <a:pt x="5865" y="12896"/>
                    </a:lnTo>
                    <a:lnTo>
                      <a:pt x="6011" y="12872"/>
                    </a:lnTo>
                    <a:lnTo>
                      <a:pt x="6181" y="12848"/>
                    </a:lnTo>
                    <a:lnTo>
                      <a:pt x="6181" y="13042"/>
                    </a:lnTo>
                    <a:lnTo>
                      <a:pt x="6108" y="13018"/>
                    </a:lnTo>
                    <a:lnTo>
                      <a:pt x="5962" y="13042"/>
                    </a:lnTo>
                    <a:lnTo>
                      <a:pt x="5841" y="13091"/>
                    </a:lnTo>
                    <a:lnTo>
                      <a:pt x="5719" y="13164"/>
                    </a:lnTo>
                    <a:lnTo>
                      <a:pt x="5573" y="13237"/>
                    </a:lnTo>
                    <a:lnTo>
                      <a:pt x="5549" y="13261"/>
                    </a:lnTo>
                    <a:lnTo>
                      <a:pt x="5573" y="13286"/>
                    </a:lnTo>
                    <a:lnTo>
                      <a:pt x="5597" y="13334"/>
                    </a:lnTo>
                    <a:lnTo>
                      <a:pt x="5622" y="13334"/>
                    </a:lnTo>
                    <a:lnTo>
                      <a:pt x="5743" y="13310"/>
                    </a:lnTo>
                    <a:lnTo>
                      <a:pt x="6157" y="13310"/>
                    </a:lnTo>
                    <a:lnTo>
                      <a:pt x="6206" y="13286"/>
                    </a:lnTo>
                    <a:lnTo>
                      <a:pt x="6206" y="13529"/>
                    </a:lnTo>
                    <a:lnTo>
                      <a:pt x="6035" y="13553"/>
                    </a:lnTo>
                    <a:lnTo>
                      <a:pt x="5865" y="13553"/>
                    </a:lnTo>
                    <a:lnTo>
                      <a:pt x="5719" y="13602"/>
                    </a:lnTo>
                    <a:lnTo>
                      <a:pt x="5573" y="13675"/>
                    </a:lnTo>
                    <a:lnTo>
                      <a:pt x="5524" y="13724"/>
                    </a:lnTo>
                    <a:lnTo>
                      <a:pt x="5476" y="13797"/>
                    </a:lnTo>
                    <a:lnTo>
                      <a:pt x="5476" y="13870"/>
                    </a:lnTo>
                    <a:lnTo>
                      <a:pt x="5476" y="13894"/>
                    </a:lnTo>
                    <a:lnTo>
                      <a:pt x="5500" y="13918"/>
                    </a:lnTo>
                    <a:lnTo>
                      <a:pt x="5646" y="13967"/>
                    </a:lnTo>
                    <a:lnTo>
                      <a:pt x="5792" y="13967"/>
                    </a:lnTo>
                    <a:lnTo>
                      <a:pt x="6108" y="13943"/>
                    </a:lnTo>
                    <a:lnTo>
                      <a:pt x="6254" y="13943"/>
                    </a:lnTo>
                    <a:lnTo>
                      <a:pt x="6279" y="14235"/>
                    </a:lnTo>
                    <a:lnTo>
                      <a:pt x="6011" y="14308"/>
                    </a:lnTo>
                    <a:lnTo>
                      <a:pt x="5841" y="14332"/>
                    </a:lnTo>
                    <a:lnTo>
                      <a:pt x="5670" y="14381"/>
                    </a:lnTo>
                    <a:lnTo>
                      <a:pt x="5622" y="14429"/>
                    </a:lnTo>
                    <a:lnTo>
                      <a:pt x="5597" y="14478"/>
                    </a:lnTo>
                    <a:lnTo>
                      <a:pt x="5622" y="14551"/>
                    </a:lnTo>
                    <a:lnTo>
                      <a:pt x="5670" y="14600"/>
                    </a:lnTo>
                    <a:lnTo>
                      <a:pt x="5719" y="14624"/>
                    </a:lnTo>
                    <a:lnTo>
                      <a:pt x="5792" y="14648"/>
                    </a:lnTo>
                    <a:lnTo>
                      <a:pt x="5962" y="14673"/>
                    </a:lnTo>
                    <a:lnTo>
                      <a:pt x="6133" y="14648"/>
                    </a:lnTo>
                    <a:lnTo>
                      <a:pt x="6303" y="14600"/>
                    </a:lnTo>
                    <a:lnTo>
                      <a:pt x="6303" y="14770"/>
                    </a:lnTo>
                    <a:lnTo>
                      <a:pt x="6133" y="14794"/>
                    </a:lnTo>
                    <a:lnTo>
                      <a:pt x="5962" y="14867"/>
                    </a:lnTo>
                    <a:lnTo>
                      <a:pt x="5841" y="14916"/>
                    </a:lnTo>
                    <a:lnTo>
                      <a:pt x="5719" y="14965"/>
                    </a:lnTo>
                    <a:lnTo>
                      <a:pt x="5646" y="15062"/>
                    </a:lnTo>
                    <a:lnTo>
                      <a:pt x="5597" y="15111"/>
                    </a:lnTo>
                    <a:lnTo>
                      <a:pt x="5573" y="15159"/>
                    </a:lnTo>
                    <a:lnTo>
                      <a:pt x="5573" y="15184"/>
                    </a:lnTo>
                    <a:lnTo>
                      <a:pt x="5597" y="15208"/>
                    </a:lnTo>
                    <a:lnTo>
                      <a:pt x="5670" y="15257"/>
                    </a:lnTo>
                    <a:lnTo>
                      <a:pt x="5768" y="15281"/>
                    </a:lnTo>
                    <a:lnTo>
                      <a:pt x="5962" y="15257"/>
                    </a:lnTo>
                    <a:lnTo>
                      <a:pt x="6352" y="15184"/>
                    </a:lnTo>
                    <a:lnTo>
                      <a:pt x="6376" y="15451"/>
                    </a:lnTo>
                    <a:lnTo>
                      <a:pt x="6133" y="15476"/>
                    </a:lnTo>
                    <a:lnTo>
                      <a:pt x="5865" y="15524"/>
                    </a:lnTo>
                    <a:lnTo>
                      <a:pt x="5743" y="15573"/>
                    </a:lnTo>
                    <a:lnTo>
                      <a:pt x="5646" y="15646"/>
                    </a:lnTo>
                    <a:lnTo>
                      <a:pt x="5622" y="15646"/>
                    </a:lnTo>
                    <a:lnTo>
                      <a:pt x="5622" y="15670"/>
                    </a:lnTo>
                    <a:lnTo>
                      <a:pt x="5695" y="15768"/>
                    </a:lnTo>
                    <a:lnTo>
                      <a:pt x="5792" y="15816"/>
                    </a:lnTo>
                    <a:lnTo>
                      <a:pt x="5889" y="15841"/>
                    </a:lnTo>
                    <a:lnTo>
                      <a:pt x="5987" y="15841"/>
                    </a:lnTo>
                    <a:lnTo>
                      <a:pt x="6206" y="15865"/>
                    </a:lnTo>
                    <a:lnTo>
                      <a:pt x="6400" y="15865"/>
                    </a:lnTo>
                    <a:lnTo>
                      <a:pt x="6400" y="15962"/>
                    </a:lnTo>
                    <a:lnTo>
                      <a:pt x="6133" y="16035"/>
                    </a:lnTo>
                    <a:lnTo>
                      <a:pt x="5938" y="16084"/>
                    </a:lnTo>
                    <a:lnTo>
                      <a:pt x="5792" y="16181"/>
                    </a:lnTo>
                    <a:lnTo>
                      <a:pt x="5768" y="16230"/>
                    </a:lnTo>
                    <a:lnTo>
                      <a:pt x="5768" y="16254"/>
                    </a:lnTo>
                    <a:lnTo>
                      <a:pt x="5816" y="16327"/>
                    </a:lnTo>
                    <a:lnTo>
                      <a:pt x="5889" y="16376"/>
                    </a:lnTo>
                    <a:lnTo>
                      <a:pt x="5987" y="16400"/>
                    </a:lnTo>
                    <a:lnTo>
                      <a:pt x="6181" y="16400"/>
                    </a:lnTo>
                    <a:lnTo>
                      <a:pt x="6425" y="16352"/>
                    </a:lnTo>
                    <a:lnTo>
                      <a:pt x="6449" y="16644"/>
                    </a:lnTo>
                    <a:lnTo>
                      <a:pt x="6230" y="16668"/>
                    </a:lnTo>
                    <a:lnTo>
                      <a:pt x="6035" y="16717"/>
                    </a:lnTo>
                    <a:lnTo>
                      <a:pt x="5962" y="16765"/>
                    </a:lnTo>
                    <a:lnTo>
                      <a:pt x="5865" y="16790"/>
                    </a:lnTo>
                    <a:lnTo>
                      <a:pt x="5841" y="16838"/>
                    </a:lnTo>
                    <a:lnTo>
                      <a:pt x="5841" y="16887"/>
                    </a:lnTo>
                    <a:lnTo>
                      <a:pt x="5841" y="16911"/>
                    </a:lnTo>
                    <a:lnTo>
                      <a:pt x="5889" y="16936"/>
                    </a:lnTo>
                    <a:lnTo>
                      <a:pt x="6084" y="16960"/>
                    </a:lnTo>
                    <a:lnTo>
                      <a:pt x="6279" y="16984"/>
                    </a:lnTo>
                    <a:lnTo>
                      <a:pt x="6449" y="16984"/>
                    </a:lnTo>
                    <a:lnTo>
                      <a:pt x="6449" y="17276"/>
                    </a:lnTo>
                    <a:lnTo>
                      <a:pt x="6206" y="17325"/>
                    </a:lnTo>
                    <a:lnTo>
                      <a:pt x="6011" y="17349"/>
                    </a:lnTo>
                    <a:lnTo>
                      <a:pt x="5938" y="17398"/>
                    </a:lnTo>
                    <a:lnTo>
                      <a:pt x="5865" y="17447"/>
                    </a:lnTo>
                    <a:lnTo>
                      <a:pt x="5841" y="17471"/>
                    </a:lnTo>
                    <a:lnTo>
                      <a:pt x="5841" y="17520"/>
                    </a:lnTo>
                    <a:lnTo>
                      <a:pt x="5841" y="17544"/>
                    </a:lnTo>
                    <a:lnTo>
                      <a:pt x="5865" y="17568"/>
                    </a:lnTo>
                    <a:lnTo>
                      <a:pt x="5987" y="17641"/>
                    </a:lnTo>
                    <a:lnTo>
                      <a:pt x="6133" y="17690"/>
                    </a:lnTo>
                    <a:lnTo>
                      <a:pt x="6303" y="17690"/>
                    </a:lnTo>
                    <a:lnTo>
                      <a:pt x="6449" y="17666"/>
                    </a:lnTo>
                    <a:lnTo>
                      <a:pt x="6449" y="17958"/>
                    </a:lnTo>
                    <a:lnTo>
                      <a:pt x="6303" y="17982"/>
                    </a:lnTo>
                    <a:lnTo>
                      <a:pt x="6181" y="18031"/>
                    </a:lnTo>
                    <a:lnTo>
                      <a:pt x="6011" y="18055"/>
                    </a:lnTo>
                    <a:lnTo>
                      <a:pt x="5914" y="18104"/>
                    </a:lnTo>
                    <a:lnTo>
                      <a:pt x="5841" y="18152"/>
                    </a:lnTo>
                    <a:lnTo>
                      <a:pt x="5816" y="18177"/>
                    </a:lnTo>
                    <a:lnTo>
                      <a:pt x="5816" y="18225"/>
                    </a:lnTo>
                    <a:lnTo>
                      <a:pt x="5841" y="18250"/>
                    </a:lnTo>
                    <a:lnTo>
                      <a:pt x="5865" y="18274"/>
                    </a:lnTo>
                    <a:lnTo>
                      <a:pt x="5987" y="18323"/>
                    </a:lnTo>
                    <a:lnTo>
                      <a:pt x="6157" y="18371"/>
                    </a:lnTo>
                    <a:lnTo>
                      <a:pt x="6303" y="18371"/>
                    </a:lnTo>
                    <a:lnTo>
                      <a:pt x="6449" y="18347"/>
                    </a:lnTo>
                    <a:lnTo>
                      <a:pt x="6473" y="18444"/>
                    </a:lnTo>
                    <a:lnTo>
                      <a:pt x="6303" y="18469"/>
                    </a:lnTo>
                    <a:lnTo>
                      <a:pt x="6157" y="18542"/>
                    </a:lnTo>
                    <a:lnTo>
                      <a:pt x="6035" y="18615"/>
                    </a:lnTo>
                    <a:lnTo>
                      <a:pt x="5914" y="18688"/>
                    </a:lnTo>
                    <a:lnTo>
                      <a:pt x="5889" y="18736"/>
                    </a:lnTo>
                    <a:lnTo>
                      <a:pt x="5889" y="18761"/>
                    </a:lnTo>
                    <a:lnTo>
                      <a:pt x="5914" y="18785"/>
                    </a:lnTo>
                    <a:lnTo>
                      <a:pt x="5962" y="18809"/>
                    </a:lnTo>
                    <a:lnTo>
                      <a:pt x="6108" y="18809"/>
                    </a:lnTo>
                    <a:lnTo>
                      <a:pt x="6279" y="18785"/>
                    </a:lnTo>
                    <a:lnTo>
                      <a:pt x="6498" y="18761"/>
                    </a:lnTo>
                    <a:lnTo>
                      <a:pt x="6522" y="18980"/>
                    </a:lnTo>
                    <a:lnTo>
                      <a:pt x="6376" y="19028"/>
                    </a:lnTo>
                    <a:lnTo>
                      <a:pt x="6254" y="19101"/>
                    </a:lnTo>
                    <a:lnTo>
                      <a:pt x="5987" y="19223"/>
                    </a:lnTo>
                    <a:lnTo>
                      <a:pt x="5962" y="19272"/>
                    </a:lnTo>
                    <a:lnTo>
                      <a:pt x="5962" y="19320"/>
                    </a:lnTo>
                    <a:lnTo>
                      <a:pt x="5987" y="19369"/>
                    </a:lnTo>
                    <a:lnTo>
                      <a:pt x="6011" y="19393"/>
                    </a:lnTo>
                    <a:lnTo>
                      <a:pt x="6425" y="19393"/>
                    </a:lnTo>
                    <a:lnTo>
                      <a:pt x="6595" y="19345"/>
                    </a:lnTo>
                    <a:lnTo>
                      <a:pt x="6619" y="19393"/>
                    </a:lnTo>
                    <a:lnTo>
                      <a:pt x="6571" y="19442"/>
                    </a:lnTo>
                    <a:lnTo>
                      <a:pt x="6522" y="19515"/>
                    </a:lnTo>
                    <a:lnTo>
                      <a:pt x="6254" y="19637"/>
                    </a:lnTo>
                    <a:lnTo>
                      <a:pt x="6230" y="19661"/>
                    </a:lnTo>
                    <a:lnTo>
                      <a:pt x="6206" y="19734"/>
                    </a:lnTo>
                    <a:lnTo>
                      <a:pt x="6230" y="19758"/>
                    </a:lnTo>
                    <a:lnTo>
                      <a:pt x="6279" y="19783"/>
                    </a:lnTo>
                    <a:lnTo>
                      <a:pt x="6595" y="19758"/>
                    </a:lnTo>
                    <a:lnTo>
                      <a:pt x="6668" y="19783"/>
                    </a:lnTo>
                    <a:lnTo>
                      <a:pt x="6887" y="19856"/>
                    </a:lnTo>
                    <a:lnTo>
                      <a:pt x="7106" y="19904"/>
                    </a:lnTo>
                    <a:lnTo>
                      <a:pt x="7203" y="19953"/>
                    </a:lnTo>
                    <a:lnTo>
                      <a:pt x="7252" y="20001"/>
                    </a:lnTo>
                    <a:lnTo>
                      <a:pt x="7276" y="20050"/>
                    </a:lnTo>
                    <a:lnTo>
                      <a:pt x="7276" y="20123"/>
                    </a:lnTo>
                    <a:lnTo>
                      <a:pt x="7252" y="20172"/>
                    </a:lnTo>
                    <a:lnTo>
                      <a:pt x="7203" y="20245"/>
                    </a:lnTo>
                    <a:lnTo>
                      <a:pt x="7057" y="20342"/>
                    </a:lnTo>
                    <a:lnTo>
                      <a:pt x="6936" y="20391"/>
                    </a:lnTo>
                    <a:lnTo>
                      <a:pt x="6814" y="20439"/>
                    </a:lnTo>
                    <a:lnTo>
                      <a:pt x="6692" y="20464"/>
                    </a:lnTo>
                    <a:lnTo>
                      <a:pt x="6571" y="20464"/>
                    </a:lnTo>
                    <a:lnTo>
                      <a:pt x="6303" y="20439"/>
                    </a:lnTo>
                    <a:lnTo>
                      <a:pt x="5889" y="20439"/>
                    </a:lnTo>
                    <a:lnTo>
                      <a:pt x="5768" y="20391"/>
                    </a:lnTo>
                    <a:lnTo>
                      <a:pt x="5670" y="20318"/>
                    </a:lnTo>
                    <a:lnTo>
                      <a:pt x="5597" y="20220"/>
                    </a:lnTo>
                    <a:lnTo>
                      <a:pt x="5524" y="20099"/>
                    </a:lnTo>
                    <a:lnTo>
                      <a:pt x="5476" y="19929"/>
                    </a:lnTo>
                    <a:lnTo>
                      <a:pt x="5403" y="19612"/>
                    </a:lnTo>
                    <a:lnTo>
                      <a:pt x="5354" y="19247"/>
                    </a:lnTo>
                    <a:lnTo>
                      <a:pt x="5330" y="18882"/>
                    </a:lnTo>
                    <a:lnTo>
                      <a:pt x="5305" y="18371"/>
                    </a:lnTo>
                    <a:lnTo>
                      <a:pt x="5184" y="16960"/>
                    </a:lnTo>
                    <a:lnTo>
                      <a:pt x="5111" y="16254"/>
                    </a:lnTo>
                    <a:lnTo>
                      <a:pt x="5038" y="15549"/>
                    </a:lnTo>
                    <a:lnTo>
                      <a:pt x="4965" y="15086"/>
                    </a:lnTo>
                    <a:lnTo>
                      <a:pt x="4867" y="14600"/>
                    </a:lnTo>
                    <a:lnTo>
                      <a:pt x="4624" y="13675"/>
                    </a:lnTo>
                    <a:lnTo>
                      <a:pt x="4527" y="13310"/>
                    </a:lnTo>
                    <a:lnTo>
                      <a:pt x="4454" y="13018"/>
                    </a:lnTo>
                    <a:lnTo>
                      <a:pt x="4405" y="12896"/>
                    </a:lnTo>
                    <a:lnTo>
                      <a:pt x="4356" y="12823"/>
                    </a:lnTo>
                    <a:lnTo>
                      <a:pt x="4356" y="12799"/>
                    </a:lnTo>
                    <a:lnTo>
                      <a:pt x="4332" y="12750"/>
                    </a:lnTo>
                    <a:lnTo>
                      <a:pt x="4283" y="12702"/>
                    </a:lnTo>
                    <a:lnTo>
                      <a:pt x="4235" y="12677"/>
                    </a:lnTo>
                    <a:lnTo>
                      <a:pt x="4186" y="12653"/>
                    </a:lnTo>
                    <a:lnTo>
                      <a:pt x="4113" y="12677"/>
                    </a:lnTo>
                    <a:lnTo>
                      <a:pt x="4040" y="12750"/>
                    </a:lnTo>
                    <a:lnTo>
                      <a:pt x="3991" y="12848"/>
                    </a:lnTo>
                    <a:lnTo>
                      <a:pt x="3918" y="13091"/>
                    </a:lnTo>
                    <a:lnTo>
                      <a:pt x="3870" y="13286"/>
                    </a:lnTo>
                    <a:lnTo>
                      <a:pt x="3772" y="13237"/>
                    </a:lnTo>
                    <a:lnTo>
                      <a:pt x="3675" y="13213"/>
                    </a:lnTo>
                    <a:lnTo>
                      <a:pt x="3626" y="13237"/>
                    </a:lnTo>
                    <a:lnTo>
                      <a:pt x="3602" y="13310"/>
                    </a:lnTo>
                    <a:lnTo>
                      <a:pt x="3626" y="13383"/>
                    </a:lnTo>
                    <a:lnTo>
                      <a:pt x="3675" y="13456"/>
                    </a:lnTo>
                    <a:lnTo>
                      <a:pt x="3748" y="13529"/>
                    </a:lnTo>
                    <a:lnTo>
                      <a:pt x="3821" y="13578"/>
                    </a:lnTo>
                    <a:lnTo>
                      <a:pt x="3797" y="13772"/>
                    </a:lnTo>
                    <a:lnTo>
                      <a:pt x="3651" y="13772"/>
                    </a:lnTo>
                    <a:lnTo>
                      <a:pt x="3505" y="13821"/>
                    </a:lnTo>
                    <a:lnTo>
                      <a:pt x="3480" y="13845"/>
                    </a:lnTo>
                    <a:lnTo>
                      <a:pt x="3505" y="13870"/>
                    </a:lnTo>
                    <a:lnTo>
                      <a:pt x="3651" y="13943"/>
                    </a:lnTo>
                    <a:lnTo>
                      <a:pt x="3772" y="14016"/>
                    </a:lnTo>
                    <a:lnTo>
                      <a:pt x="3724" y="14405"/>
                    </a:lnTo>
                    <a:lnTo>
                      <a:pt x="3505" y="14381"/>
                    </a:lnTo>
                    <a:lnTo>
                      <a:pt x="3407" y="14381"/>
                    </a:lnTo>
                    <a:lnTo>
                      <a:pt x="3310" y="14405"/>
                    </a:lnTo>
                    <a:lnTo>
                      <a:pt x="3286" y="14454"/>
                    </a:lnTo>
                    <a:lnTo>
                      <a:pt x="3286" y="14478"/>
                    </a:lnTo>
                    <a:lnTo>
                      <a:pt x="3286" y="14502"/>
                    </a:lnTo>
                    <a:lnTo>
                      <a:pt x="3383" y="14551"/>
                    </a:lnTo>
                    <a:lnTo>
                      <a:pt x="3480" y="14624"/>
                    </a:lnTo>
                    <a:lnTo>
                      <a:pt x="3675" y="14721"/>
                    </a:lnTo>
                    <a:lnTo>
                      <a:pt x="3675" y="14892"/>
                    </a:lnTo>
                    <a:lnTo>
                      <a:pt x="3480" y="14892"/>
                    </a:lnTo>
                    <a:lnTo>
                      <a:pt x="3286" y="14916"/>
                    </a:lnTo>
                    <a:lnTo>
                      <a:pt x="3213" y="14940"/>
                    </a:lnTo>
                    <a:lnTo>
                      <a:pt x="3140" y="14965"/>
                    </a:lnTo>
                    <a:lnTo>
                      <a:pt x="3115" y="15013"/>
                    </a:lnTo>
                    <a:lnTo>
                      <a:pt x="3115" y="15038"/>
                    </a:lnTo>
                    <a:lnTo>
                      <a:pt x="3140" y="15086"/>
                    </a:lnTo>
                    <a:lnTo>
                      <a:pt x="3188" y="15135"/>
                    </a:lnTo>
                    <a:lnTo>
                      <a:pt x="3310" y="15208"/>
                    </a:lnTo>
                    <a:lnTo>
                      <a:pt x="3456" y="15232"/>
                    </a:lnTo>
                    <a:lnTo>
                      <a:pt x="3626" y="15257"/>
                    </a:lnTo>
                    <a:lnTo>
                      <a:pt x="3578" y="15573"/>
                    </a:lnTo>
                    <a:lnTo>
                      <a:pt x="3334" y="15549"/>
                    </a:lnTo>
                    <a:lnTo>
                      <a:pt x="3018" y="15549"/>
                    </a:lnTo>
                    <a:lnTo>
                      <a:pt x="2921" y="15573"/>
                    </a:lnTo>
                    <a:lnTo>
                      <a:pt x="2896" y="15597"/>
                    </a:lnTo>
                    <a:lnTo>
                      <a:pt x="2896" y="15622"/>
                    </a:lnTo>
                    <a:lnTo>
                      <a:pt x="2945" y="15695"/>
                    </a:lnTo>
                    <a:lnTo>
                      <a:pt x="3018" y="15743"/>
                    </a:lnTo>
                    <a:lnTo>
                      <a:pt x="3164" y="15816"/>
                    </a:lnTo>
                    <a:lnTo>
                      <a:pt x="3359" y="15889"/>
                    </a:lnTo>
                    <a:lnTo>
                      <a:pt x="3553" y="15914"/>
                    </a:lnTo>
                    <a:lnTo>
                      <a:pt x="3529" y="16011"/>
                    </a:lnTo>
                    <a:lnTo>
                      <a:pt x="3261" y="16035"/>
                    </a:lnTo>
                    <a:lnTo>
                      <a:pt x="3115" y="16060"/>
                    </a:lnTo>
                    <a:lnTo>
                      <a:pt x="2994" y="16108"/>
                    </a:lnTo>
                    <a:lnTo>
                      <a:pt x="2969" y="16133"/>
                    </a:lnTo>
                    <a:lnTo>
                      <a:pt x="2969" y="16181"/>
                    </a:lnTo>
                    <a:lnTo>
                      <a:pt x="2969" y="16206"/>
                    </a:lnTo>
                    <a:lnTo>
                      <a:pt x="2994" y="16230"/>
                    </a:lnTo>
                    <a:lnTo>
                      <a:pt x="3115" y="16279"/>
                    </a:lnTo>
                    <a:lnTo>
                      <a:pt x="3237" y="16303"/>
                    </a:lnTo>
                    <a:lnTo>
                      <a:pt x="3480" y="16327"/>
                    </a:lnTo>
                    <a:lnTo>
                      <a:pt x="3432" y="16790"/>
                    </a:lnTo>
                    <a:lnTo>
                      <a:pt x="3261" y="16790"/>
                    </a:lnTo>
                    <a:lnTo>
                      <a:pt x="3115" y="16814"/>
                    </a:lnTo>
                    <a:lnTo>
                      <a:pt x="2872" y="16838"/>
                    </a:lnTo>
                    <a:lnTo>
                      <a:pt x="2775" y="16887"/>
                    </a:lnTo>
                    <a:lnTo>
                      <a:pt x="2677" y="16960"/>
                    </a:lnTo>
                    <a:lnTo>
                      <a:pt x="2653" y="17033"/>
                    </a:lnTo>
                    <a:lnTo>
                      <a:pt x="2677" y="17082"/>
                    </a:lnTo>
                    <a:lnTo>
                      <a:pt x="2702" y="17106"/>
                    </a:lnTo>
                    <a:lnTo>
                      <a:pt x="2799" y="17155"/>
                    </a:lnTo>
                    <a:lnTo>
                      <a:pt x="2896" y="17155"/>
                    </a:lnTo>
                    <a:lnTo>
                      <a:pt x="3091" y="17179"/>
                    </a:lnTo>
                    <a:lnTo>
                      <a:pt x="3383" y="17203"/>
                    </a:lnTo>
                    <a:lnTo>
                      <a:pt x="3359" y="17398"/>
                    </a:lnTo>
                    <a:lnTo>
                      <a:pt x="3188" y="17398"/>
                    </a:lnTo>
                    <a:lnTo>
                      <a:pt x="3042" y="17422"/>
                    </a:lnTo>
                    <a:lnTo>
                      <a:pt x="2750" y="17520"/>
                    </a:lnTo>
                    <a:lnTo>
                      <a:pt x="2702" y="17544"/>
                    </a:lnTo>
                    <a:lnTo>
                      <a:pt x="2677" y="17593"/>
                    </a:lnTo>
                    <a:lnTo>
                      <a:pt x="2702" y="17641"/>
                    </a:lnTo>
                    <a:lnTo>
                      <a:pt x="2750" y="17666"/>
                    </a:lnTo>
                    <a:lnTo>
                      <a:pt x="2896" y="17714"/>
                    </a:lnTo>
                    <a:lnTo>
                      <a:pt x="3018" y="17739"/>
                    </a:lnTo>
                    <a:lnTo>
                      <a:pt x="3310" y="17739"/>
                    </a:lnTo>
                    <a:lnTo>
                      <a:pt x="3310" y="17763"/>
                    </a:lnTo>
                    <a:lnTo>
                      <a:pt x="3286" y="17933"/>
                    </a:lnTo>
                    <a:lnTo>
                      <a:pt x="3018" y="17958"/>
                    </a:lnTo>
                    <a:lnTo>
                      <a:pt x="2799" y="17982"/>
                    </a:lnTo>
                    <a:lnTo>
                      <a:pt x="2702" y="18031"/>
                    </a:lnTo>
                    <a:lnTo>
                      <a:pt x="2629" y="18079"/>
                    </a:lnTo>
                    <a:lnTo>
                      <a:pt x="2604" y="18128"/>
                    </a:lnTo>
                    <a:lnTo>
                      <a:pt x="2604" y="18177"/>
                    </a:lnTo>
                    <a:lnTo>
                      <a:pt x="2653" y="18250"/>
                    </a:lnTo>
                    <a:lnTo>
                      <a:pt x="2702" y="18274"/>
                    </a:lnTo>
                    <a:lnTo>
                      <a:pt x="2775" y="18298"/>
                    </a:lnTo>
                    <a:lnTo>
                      <a:pt x="2848" y="18323"/>
                    </a:lnTo>
                    <a:lnTo>
                      <a:pt x="3018" y="18323"/>
                    </a:lnTo>
                    <a:lnTo>
                      <a:pt x="3164" y="18298"/>
                    </a:lnTo>
                    <a:lnTo>
                      <a:pt x="3237" y="18323"/>
                    </a:lnTo>
                    <a:lnTo>
                      <a:pt x="3213" y="18517"/>
                    </a:lnTo>
                    <a:lnTo>
                      <a:pt x="2848" y="18566"/>
                    </a:lnTo>
                    <a:lnTo>
                      <a:pt x="2677" y="18615"/>
                    </a:lnTo>
                    <a:lnTo>
                      <a:pt x="2604" y="18663"/>
                    </a:lnTo>
                    <a:lnTo>
                      <a:pt x="2531" y="18712"/>
                    </a:lnTo>
                    <a:lnTo>
                      <a:pt x="2507" y="18761"/>
                    </a:lnTo>
                    <a:lnTo>
                      <a:pt x="2507" y="18785"/>
                    </a:lnTo>
                    <a:lnTo>
                      <a:pt x="2531" y="18809"/>
                    </a:lnTo>
                    <a:lnTo>
                      <a:pt x="2556" y="18834"/>
                    </a:lnTo>
                    <a:lnTo>
                      <a:pt x="2702" y="18882"/>
                    </a:lnTo>
                    <a:lnTo>
                      <a:pt x="3164" y="18882"/>
                    </a:lnTo>
                    <a:lnTo>
                      <a:pt x="3115" y="19223"/>
                    </a:lnTo>
                    <a:lnTo>
                      <a:pt x="2799" y="19199"/>
                    </a:lnTo>
                    <a:lnTo>
                      <a:pt x="2677" y="19199"/>
                    </a:lnTo>
                    <a:lnTo>
                      <a:pt x="2580" y="19223"/>
                    </a:lnTo>
                    <a:lnTo>
                      <a:pt x="2483" y="19247"/>
                    </a:lnTo>
                    <a:lnTo>
                      <a:pt x="2410" y="19320"/>
                    </a:lnTo>
                    <a:lnTo>
                      <a:pt x="2410" y="19369"/>
                    </a:lnTo>
                    <a:lnTo>
                      <a:pt x="2410" y="19393"/>
                    </a:lnTo>
                    <a:lnTo>
                      <a:pt x="2483" y="19466"/>
                    </a:lnTo>
                    <a:lnTo>
                      <a:pt x="2580" y="19515"/>
                    </a:lnTo>
                    <a:lnTo>
                      <a:pt x="2702" y="19564"/>
                    </a:lnTo>
                    <a:lnTo>
                      <a:pt x="2799" y="19564"/>
                    </a:lnTo>
                    <a:lnTo>
                      <a:pt x="3042" y="19612"/>
                    </a:lnTo>
                    <a:lnTo>
                      <a:pt x="3018" y="19807"/>
                    </a:lnTo>
                    <a:lnTo>
                      <a:pt x="2896" y="19807"/>
                    </a:lnTo>
                    <a:lnTo>
                      <a:pt x="2556" y="19856"/>
                    </a:lnTo>
                    <a:lnTo>
                      <a:pt x="2483" y="19880"/>
                    </a:lnTo>
                    <a:lnTo>
                      <a:pt x="2434" y="19904"/>
                    </a:lnTo>
                    <a:lnTo>
                      <a:pt x="2337" y="20001"/>
                    </a:lnTo>
                    <a:lnTo>
                      <a:pt x="2312" y="20026"/>
                    </a:lnTo>
                    <a:lnTo>
                      <a:pt x="2337" y="20074"/>
                    </a:lnTo>
                    <a:lnTo>
                      <a:pt x="2434" y="20123"/>
                    </a:lnTo>
                    <a:lnTo>
                      <a:pt x="2531" y="20147"/>
                    </a:lnTo>
                    <a:lnTo>
                      <a:pt x="2726" y="20172"/>
                    </a:lnTo>
                    <a:lnTo>
                      <a:pt x="2507" y="20269"/>
                    </a:lnTo>
                    <a:lnTo>
                      <a:pt x="2288" y="20366"/>
                    </a:lnTo>
                    <a:lnTo>
                      <a:pt x="1801" y="20512"/>
                    </a:lnTo>
                    <a:lnTo>
                      <a:pt x="1655" y="20537"/>
                    </a:lnTo>
                    <a:lnTo>
                      <a:pt x="1485" y="20561"/>
                    </a:lnTo>
                    <a:lnTo>
                      <a:pt x="1315" y="20537"/>
                    </a:lnTo>
                    <a:lnTo>
                      <a:pt x="1145" y="20488"/>
                    </a:lnTo>
                    <a:lnTo>
                      <a:pt x="1120" y="20464"/>
                    </a:lnTo>
                    <a:lnTo>
                      <a:pt x="1096" y="20415"/>
                    </a:lnTo>
                    <a:lnTo>
                      <a:pt x="1096" y="20391"/>
                    </a:lnTo>
                    <a:lnTo>
                      <a:pt x="1096" y="20342"/>
                    </a:lnTo>
                    <a:lnTo>
                      <a:pt x="1145" y="20245"/>
                    </a:lnTo>
                    <a:lnTo>
                      <a:pt x="1242" y="20123"/>
                    </a:lnTo>
                    <a:lnTo>
                      <a:pt x="1485" y="19929"/>
                    </a:lnTo>
                    <a:lnTo>
                      <a:pt x="1631" y="19831"/>
                    </a:lnTo>
                    <a:lnTo>
                      <a:pt x="1680" y="19807"/>
                    </a:lnTo>
                    <a:lnTo>
                      <a:pt x="1704" y="19758"/>
                    </a:lnTo>
                    <a:lnTo>
                      <a:pt x="1704" y="19710"/>
                    </a:lnTo>
                    <a:lnTo>
                      <a:pt x="1704" y="19661"/>
                    </a:lnTo>
                    <a:lnTo>
                      <a:pt x="1728" y="19588"/>
                    </a:lnTo>
                    <a:lnTo>
                      <a:pt x="1826" y="18785"/>
                    </a:lnTo>
                    <a:lnTo>
                      <a:pt x="1923" y="18006"/>
                    </a:lnTo>
                    <a:lnTo>
                      <a:pt x="2045" y="16425"/>
                    </a:lnTo>
                    <a:lnTo>
                      <a:pt x="2142" y="14843"/>
                    </a:lnTo>
                    <a:lnTo>
                      <a:pt x="2264" y="13237"/>
                    </a:lnTo>
                    <a:lnTo>
                      <a:pt x="2410" y="11631"/>
                    </a:lnTo>
                    <a:lnTo>
                      <a:pt x="2531" y="10025"/>
                    </a:lnTo>
                    <a:lnTo>
                      <a:pt x="2556" y="9368"/>
                    </a:lnTo>
                    <a:lnTo>
                      <a:pt x="2580" y="8663"/>
                    </a:lnTo>
                    <a:lnTo>
                      <a:pt x="2580" y="8322"/>
                    </a:lnTo>
                    <a:lnTo>
                      <a:pt x="2580" y="7981"/>
                    </a:lnTo>
                    <a:lnTo>
                      <a:pt x="2531" y="7641"/>
                    </a:lnTo>
                    <a:lnTo>
                      <a:pt x="2483" y="7324"/>
                    </a:lnTo>
                    <a:lnTo>
                      <a:pt x="2483" y="7251"/>
                    </a:lnTo>
                    <a:lnTo>
                      <a:pt x="2458" y="7178"/>
                    </a:lnTo>
                    <a:lnTo>
                      <a:pt x="2434" y="7130"/>
                    </a:lnTo>
                    <a:lnTo>
                      <a:pt x="2410" y="7105"/>
                    </a:lnTo>
                    <a:lnTo>
                      <a:pt x="2337" y="7057"/>
                    </a:lnTo>
                    <a:lnTo>
                      <a:pt x="2239" y="7057"/>
                    </a:lnTo>
                    <a:lnTo>
                      <a:pt x="2166" y="7105"/>
                    </a:lnTo>
                    <a:lnTo>
                      <a:pt x="2020" y="7130"/>
                    </a:lnTo>
                    <a:lnTo>
                      <a:pt x="1899" y="7154"/>
                    </a:lnTo>
                    <a:lnTo>
                      <a:pt x="1826" y="7227"/>
                    </a:lnTo>
                    <a:lnTo>
                      <a:pt x="1801" y="7300"/>
                    </a:lnTo>
                    <a:lnTo>
                      <a:pt x="1801" y="7349"/>
                    </a:lnTo>
                    <a:lnTo>
                      <a:pt x="1801" y="7397"/>
                    </a:lnTo>
                    <a:lnTo>
                      <a:pt x="1874" y="7446"/>
                    </a:lnTo>
                    <a:lnTo>
                      <a:pt x="1923" y="7470"/>
                    </a:lnTo>
                    <a:lnTo>
                      <a:pt x="1899" y="7519"/>
                    </a:lnTo>
                    <a:lnTo>
                      <a:pt x="1704" y="7519"/>
                    </a:lnTo>
                    <a:lnTo>
                      <a:pt x="1631" y="7543"/>
                    </a:lnTo>
                    <a:lnTo>
                      <a:pt x="1558" y="7592"/>
                    </a:lnTo>
                    <a:lnTo>
                      <a:pt x="1534" y="7665"/>
                    </a:lnTo>
                    <a:lnTo>
                      <a:pt x="1534" y="7714"/>
                    </a:lnTo>
                    <a:lnTo>
                      <a:pt x="1558" y="7738"/>
                    </a:lnTo>
                    <a:lnTo>
                      <a:pt x="1631" y="7811"/>
                    </a:lnTo>
                    <a:lnTo>
                      <a:pt x="1753" y="7860"/>
                    </a:lnTo>
                    <a:lnTo>
                      <a:pt x="1728" y="7957"/>
                    </a:lnTo>
                    <a:lnTo>
                      <a:pt x="1582" y="7957"/>
                    </a:lnTo>
                    <a:lnTo>
                      <a:pt x="1461" y="8006"/>
                    </a:lnTo>
                    <a:lnTo>
                      <a:pt x="1412" y="8054"/>
                    </a:lnTo>
                    <a:lnTo>
                      <a:pt x="1388" y="8127"/>
                    </a:lnTo>
                    <a:lnTo>
                      <a:pt x="1412" y="8200"/>
                    </a:lnTo>
                    <a:lnTo>
                      <a:pt x="1461" y="8249"/>
                    </a:lnTo>
                    <a:lnTo>
                      <a:pt x="1534" y="8273"/>
                    </a:lnTo>
                    <a:lnTo>
                      <a:pt x="1631" y="8298"/>
                    </a:lnTo>
                    <a:lnTo>
                      <a:pt x="1582" y="8468"/>
                    </a:lnTo>
                    <a:lnTo>
                      <a:pt x="1437" y="8468"/>
                    </a:lnTo>
                    <a:lnTo>
                      <a:pt x="1364" y="8517"/>
                    </a:lnTo>
                    <a:lnTo>
                      <a:pt x="1291" y="8541"/>
                    </a:lnTo>
                    <a:lnTo>
                      <a:pt x="1291" y="8590"/>
                    </a:lnTo>
                    <a:lnTo>
                      <a:pt x="1291" y="8638"/>
                    </a:lnTo>
                    <a:lnTo>
                      <a:pt x="1339" y="8687"/>
                    </a:lnTo>
                    <a:lnTo>
                      <a:pt x="1388" y="8736"/>
                    </a:lnTo>
                    <a:lnTo>
                      <a:pt x="1509" y="8760"/>
                    </a:lnTo>
                    <a:lnTo>
                      <a:pt x="1485" y="8833"/>
                    </a:lnTo>
                    <a:lnTo>
                      <a:pt x="1461" y="8930"/>
                    </a:lnTo>
                    <a:lnTo>
                      <a:pt x="1315" y="8955"/>
                    </a:lnTo>
                    <a:lnTo>
                      <a:pt x="1242" y="8979"/>
                    </a:lnTo>
                    <a:lnTo>
                      <a:pt x="1193" y="9028"/>
                    </a:lnTo>
                    <a:lnTo>
                      <a:pt x="1169" y="9076"/>
                    </a:lnTo>
                    <a:lnTo>
                      <a:pt x="1169" y="9149"/>
                    </a:lnTo>
                    <a:lnTo>
                      <a:pt x="1218" y="9198"/>
                    </a:lnTo>
                    <a:lnTo>
                      <a:pt x="1242" y="9222"/>
                    </a:lnTo>
                    <a:lnTo>
                      <a:pt x="1364" y="9271"/>
                    </a:lnTo>
                    <a:lnTo>
                      <a:pt x="1364" y="9295"/>
                    </a:lnTo>
                    <a:lnTo>
                      <a:pt x="1315" y="9320"/>
                    </a:lnTo>
                    <a:lnTo>
                      <a:pt x="1169" y="9344"/>
                    </a:lnTo>
                    <a:lnTo>
                      <a:pt x="1096" y="9393"/>
                    </a:lnTo>
                    <a:lnTo>
                      <a:pt x="1047" y="9441"/>
                    </a:lnTo>
                    <a:lnTo>
                      <a:pt x="1023" y="9539"/>
                    </a:lnTo>
                    <a:lnTo>
                      <a:pt x="1047" y="9563"/>
                    </a:lnTo>
                    <a:lnTo>
                      <a:pt x="1072" y="9612"/>
                    </a:lnTo>
                    <a:lnTo>
                      <a:pt x="1120" y="9636"/>
                    </a:lnTo>
                    <a:lnTo>
                      <a:pt x="1169" y="9660"/>
                    </a:lnTo>
                    <a:lnTo>
                      <a:pt x="1291" y="9660"/>
                    </a:lnTo>
                    <a:lnTo>
                      <a:pt x="1266" y="9733"/>
                    </a:lnTo>
                    <a:lnTo>
                      <a:pt x="1145" y="9733"/>
                    </a:lnTo>
                    <a:lnTo>
                      <a:pt x="1072" y="9758"/>
                    </a:lnTo>
                    <a:lnTo>
                      <a:pt x="1023" y="9806"/>
                    </a:lnTo>
                    <a:lnTo>
                      <a:pt x="999" y="9879"/>
                    </a:lnTo>
                    <a:lnTo>
                      <a:pt x="1023" y="9952"/>
                    </a:lnTo>
                    <a:lnTo>
                      <a:pt x="1120" y="10001"/>
                    </a:lnTo>
                    <a:lnTo>
                      <a:pt x="1218" y="10025"/>
                    </a:lnTo>
                    <a:lnTo>
                      <a:pt x="1169" y="10269"/>
                    </a:lnTo>
                    <a:lnTo>
                      <a:pt x="1096" y="10244"/>
                    </a:lnTo>
                    <a:lnTo>
                      <a:pt x="1023" y="10269"/>
                    </a:lnTo>
                    <a:lnTo>
                      <a:pt x="974" y="10293"/>
                    </a:lnTo>
                    <a:lnTo>
                      <a:pt x="926" y="10342"/>
                    </a:lnTo>
                    <a:lnTo>
                      <a:pt x="926" y="10390"/>
                    </a:lnTo>
                    <a:lnTo>
                      <a:pt x="926" y="10439"/>
                    </a:lnTo>
                    <a:lnTo>
                      <a:pt x="950" y="10488"/>
                    </a:lnTo>
                    <a:lnTo>
                      <a:pt x="999" y="10536"/>
                    </a:lnTo>
                    <a:lnTo>
                      <a:pt x="1096" y="10609"/>
                    </a:lnTo>
                    <a:lnTo>
                      <a:pt x="1072" y="10634"/>
                    </a:lnTo>
                    <a:lnTo>
                      <a:pt x="1047" y="10682"/>
                    </a:lnTo>
                    <a:lnTo>
                      <a:pt x="1047" y="10755"/>
                    </a:lnTo>
                    <a:lnTo>
                      <a:pt x="1047" y="10804"/>
                    </a:lnTo>
                    <a:lnTo>
                      <a:pt x="1145" y="11096"/>
                    </a:lnTo>
                    <a:lnTo>
                      <a:pt x="1169" y="11291"/>
                    </a:lnTo>
                    <a:lnTo>
                      <a:pt x="1193" y="11461"/>
                    </a:lnTo>
                    <a:lnTo>
                      <a:pt x="1193" y="11631"/>
                    </a:lnTo>
                    <a:lnTo>
                      <a:pt x="1120" y="11777"/>
                    </a:lnTo>
                    <a:lnTo>
                      <a:pt x="1096" y="11826"/>
                    </a:lnTo>
                    <a:lnTo>
                      <a:pt x="1023" y="11875"/>
                    </a:lnTo>
                    <a:lnTo>
                      <a:pt x="950" y="11923"/>
                    </a:lnTo>
                    <a:lnTo>
                      <a:pt x="780" y="11923"/>
                    </a:lnTo>
                    <a:lnTo>
                      <a:pt x="707" y="11875"/>
                    </a:lnTo>
                    <a:lnTo>
                      <a:pt x="658" y="11826"/>
                    </a:lnTo>
                    <a:lnTo>
                      <a:pt x="609" y="11753"/>
                    </a:lnTo>
                    <a:lnTo>
                      <a:pt x="512" y="11607"/>
                    </a:lnTo>
                    <a:lnTo>
                      <a:pt x="463" y="11437"/>
                    </a:lnTo>
                    <a:lnTo>
                      <a:pt x="463" y="11315"/>
                    </a:lnTo>
                    <a:lnTo>
                      <a:pt x="463" y="11193"/>
                    </a:lnTo>
                    <a:lnTo>
                      <a:pt x="512" y="10974"/>
                    </a:lnTo>
                    <a:lnTo>
                      <a:pt x="585" y="10974"/>
                    </a:lnTo>
                    <a:lnTo>
                      <a:pt x="634" y="10950"/>
                    </a:lnTo>
                    <a:lnTo>
                      <a:pt x="658" y="10901"/>
                    </a:lnTo>
                    <a:lnTo>
                      <a:pt x="658" y="10853"/>
                    </a:lnTo>
                    <a:lnTo>
                      <a:pt x="609" y="10658"/>
                    </a:lnTo>
                    <a:lnTo>
                      <a:pt x="585" y="10463"/>
                    </a:lnTo>
                    <a:lnTo>
                      <a:pt x="561" y="10074"/>
                    </a:lnTo>
                    <a:lnTo>
                      <a:pt x="585" y="9660"/>
                    </a:lnTo>
                    <a:lnTo>
                      <a:pt x="634" y="9271"/>
                    </a:lnTo>
                    <a:lnTo>
                      <a:pt x="731" y="8882"/>
                    </a:lnTo>
                    <a:lnTo>
                      <a:pt x="828" y="8492"/>
                    </a:lnTo>
                    <a:lnTo>
                      <a:pt x="1072" y="7714"/>
                    </a:lnTo>
                    <a:lnTo>
                      <a:pt x="1218" y="7227"/>
                    </a:lnTo>
                    <a:lnTo>
                      <a:pt x="1412" y="6740"/>
                    </a:lnTo>
                    <a:lnTo>
                      <a:pt x="1631" y="6302"/>
                    </a:lnTo>
                    <a:lnTo>
                      <a:pt x="1753" y="6108"/>
                    </a:lnTo>
                    <a:lnTo>
                      <a:pt x="1899" y="5913"/>
                    </a:lnTo>
                    <a:lnTo>
                      <a:pt x="2045" y="5743"/>
                    </a:lnTo>
                    <a:lnTo>
                      <a:pt x="2215" y="5572"/>
                    </a:lnTo>
                    <a:lnTo>
                      <a:pt x="2385" y="5402"/>
                    </a:lnTo>
                    <a:lnTo>
                      <a:pt x="2580" y="5280"/>
                    </a:lnTo>
                    <a:lnTo>
                      <a:pt x="2799" y="5159"/>
                    </a:lnTo>
                    <a:lnTo>
                      <a:pt x="3042" y="5061"/>
                    </a:lnTo>
                    <a:lnTo>
                      <a:pt x="3286" y="4964"/>
                    </a:lnTo>
                    <a:lnTo>
                      <a:pt x="3553" y="4891"/>
                    </a:lnTo>
                    <a:lnTo>
                      <a:pt x="3845" y="4842"/>
                    </a:lnTo>
                    <a:lnTo>
                      <a:pt x="4113" y="4818"/>
                    </a:lnTo>
                    <a:lnTo>
                      <a:pt x="4162" y="4842"/>
                    </a:lnTo>
                    <a:lnTo>
                      <a:pt x="4259" y="4818"/>
                    </a:lnTo>
                    <a:lnTo>
                      <a:pt x="4600" y="4818"/>
                    </a:lnTo>
                    <a:close/>
                    <a:moveTo>
                      <a:pt x="4259" y="0"/>
                    </a:moveTo>
                    <a:lnTo>
                      <a:pt x="4016" y="25"/>
                    </a:lnTo>
                    <a:lnTo>
                      <a:pt x="3797" y="98"/>
                    </a:lnTo>
                    <a:lnTo>
                      <a:pt x="3675" y="98"/>
                    </a:lnTo>
                    <a:lnTo>
                      <a:pt x="3578" y="146"/>
                    </a:lnTo>
                    <a:lnTo>
                      <a:pt x="3334" y="244"/>
                    </a:lnTo>
                    <a:lnTo>
                      <a:pt x="3140" y="390"/>
                    </a:lnTo>
                    <a:lnTo>
                      <a:pt x="2945" y="536"/>
                    </a:lnTo>
                    <a:lnTo>
                      <a:pt x="2799" y="682"/>
                    </a:lnTo>
                    <a:lnTo>
                      <a:pt x="2677" y="852"/>
                    </a:lnTo>
                    <a:lnTo>
                      <a:pt x="2556" y="1047"/>
                    </a:lnTo>
                    <a:lnTo>
                      <a:pt x="2458" y="1241"/>
                    </a:lnTo>
                    <a:lnTo>
                      <a:pt x="2385" y="1436"/>
                    </a:lnTo>
                    <a:lnTo>
                      <a:pt x="2337" y="1655"/>
                    </a:lnTo>
                    <a:lnTo>
                      <a:pt x="2288" y="1850"/>
                    </a:lnTo>
                    <a:lnTo>
                      <a:pt x="2264" y="2069"/>
                    </a:lnTo>
                    <a:lnTo>
                      <a:pt x="2264" y="2263"/>
                    </a:lnTo>
                    <a:lnTo>
                      <a:pt x="2288" y="2434"/>
                    </a:lnTo>
                    <a:lnTo>
                      <a:pt x="2312" y="2628"/>
                    </a:lnTo>
                    <a:lnTo>
                      <a:pt x="2361" y="2823"/>
                    </a:lnTo>
                    <a:lnTo>
                      <a:pt x="2434" y="2993"/>
                    </a:lnTo>
                    <a:lnTo>
                      <a:pt x="2507" y="3164"/>
                    </a:lnTo>
                    <a:lnTo>
                      <a:pt x="2604" y="3310"/>
                    </a:lnTo>
                    <a:lnTo>
                      <a:pt x="2702" y="3480"/>
                    </a:lnTo>
                    <a:lnTo>
                      <a:pt x="2823" y="3626"/>
                    </a:lnTo>
                    <a:lnTo>
                      <a:pt x="2945" y="3748"/>
                    </a:lnTo>
                    <a:lnTo>
                      <a:pt x="3067" y="3869"/>
                    </a:lnTo>
                    <a:lnTo>
                      <a:pt x="3213" y="3991"/>
                    </a:lnTo>
                    <a:lnTo>
                      <a:pt x="3383" y="4088"/>
                    </a:lnTo>
                    <a:lnTo>
                      <a:pt x="3553" y="4161"/>
                    </a:lnTo>
                    <a:lnTo>
                      <a:pt x="3724" y="4210"/>
                    </a:lnTo>
                    <a:lnTo>
                      <a:pt x="3894" y="4258"/>
                    </a:lnTo>
                    <a:lnTo>
                      <a:pt x="3894" y="4404"/>
                    </a:lnTo>
                    <a:lnTo>
                      <a:pt x="3553" y="4429"/>
                    </a:lnTo>
                    <a:lnTo>
                      <a:pt x="3261" y="4502"/>
                    </a:lnTo>
                    <a:lnTo>
                      <a:pt x="2969" y="4575"/>
                    </a:lnTo>
                    <a:lnTo>
                      <a:pt x="2702" y="4696"/>
                    </a:lnTo>
                    <a:lnTo>
                      <a:pt x="2458" y="4818"/>
                    </a:lnTo>
                    <a:lnTo>
                      <a:pt x="2239" y="4964"/>
                    </a:lnTo>
                    <a:lnTo>
                      <a:pt x="2020" y="5110"/>
                    </a:lnTo>
                    <a:lnTo>
                      <a:pt x="1826" y="5305"/>
                    </a:lnTo>
                    <a:lnTo>
                      <a:pt x="1655" y="5499"/>
                    </a:lnTo>
                    <a:lnTo>
                      <a:pt x="1485" y="5694"/>
                    </a:lnTo>
                    <a:lnTo>
                      <a:pt x="1339" y="5937"/>
                    </a:lnTo>
                    <a:lnTo>
                      <a:pt x="1193" y="6156"/>
                    </a:lnTo>
                    <a:lnTo>
                      <a:pt x="1072" y="6400"/>
                    </a:lnTo>
                    <a:lnTo>
                      <a:pt x="853" y="6935"/>
                    </a:lnTo>
                    <a:lnTo>
                      <a:pt x="658" y="7470"/>
                    </a:lnTo>
                    <a:lnTo>
                      <a:pt x="366" y="8492"/>
                    </a:lnTo>
                    <a:lnTo>
                      <a:pt x="244" y="9003"/>
                    </a:lnTo>
                    <a:lnTo>
                      <a:pt x="147" y="9514"/>
                    </a:lnTo>
                    <a:lnTo>
                      <a:pt x="123" y="9782"/>
                    </a:lnTo>
                    <a:lnTo>
                      <a:pt x="123" y="10098"/>
                    </a:lnTo>
                    <a:lnTo>
                      <a:pt x="147" y="10415"/>
                    </a:lnTo>
                    <a:lnTo>
                      <a:pt x="171" y="10561"/>
                    </a:lnTo>
                    <a:lnTo>
                      <a:pt x="220" y="10682"/>
                    </a:lnTo>
                    <a:lnTo>
                      <a:pt x="147" y="10755"/>
                    </a:lnTo>
                    <a:lnTo>
                      <a:pt x="74" y="10853"/>
                    </a:lnTo>
                    <a:lnTo>
                      <a:pt x="25" y="10974"/>
                    </a:lnTo>
                    <a:lnTo>
                      <a:pt x="1" y="11096"/>
                    </a:lnTo>
                    <a:lnTo>
                      <a:pt x="1" y="11339"/>
                    </a:lnTo>
                    <a:lnTo>
                      <a:pt x="25" y="11558"/>
                    </a:lnTo>
                    <a:lnTo>
                      <a:pt x="74" y="11704"/>
                    </a:lnTo>
                    <a:lnTo>
                      <a:pt x="123" y="11826"/>
                    </a:lnTo>
                    <a:lnTo>
                      <a:pt x="196" y="11972"/>
                    </a:lnTo>
                    <a:lnTo>
                      <a:pt x="269" y="12093"/>
                    </a:lnTo>
                    <a:lnTo>
                      <a:pt x="366" y="12191"/>
                    </a:lnTo>
                    <a:lnTo>
                      <a:pt x="488" y="12264"/>
                    </a:lnTo>
                    <a:lnTo>
                      <a:pt x="609" y="12337"/>
                    </a:lnTo>
                    <a:lnTo>
                      <a:pt x="755" y="12361"/>
                    </a:lnTo>
                    <a:lnTo>
                      <a:pt x="926" y="12385"/>
                    </a:lnTo>
                    <a:lnTo>
                      <a:pt x="1072" y="12361"/>
                    </a:lnTo>
                    <a:lnTo>
                      <a:pt x="1193" y="12312"/>
                    </a:lnTo>
                    <a:lnTo>
                      <a:pt x="1291" y="12264"/>
                    </a:lnTo>
                    <a:lnTo>
                      <a:pt x="1388" y="12166"/>
                    </a:lnTo>
                    <a:lnTo>
                      <a:pt x="1461" y="12069"/>
                    </a:lnTo>
                    <a:lnTo>
                      <a:pt x="1509" y="11947"/>
                    </a:lnTo>
                    <a:lnTo>
                      <a:pt x="1534" y="11802"/>
                    </a:lnTo>
                    <a:lnTo>
                      <a:pt x="1582" y="11510"/>
                    </a:lnTo>
                    <a:lnTo>
                      <a:pt x="1582" y="11218"/>
                    </a:lnTo>
                    <a:lnTo>
                      <a:pt x="1534" y="10950"/>
                    </a:lnTo>
                    <a:lnTo>
                      <a:pt x="1461" y="10707"/>
                    </a:lnTo>
                    <a:lnTo>
                      <a:pt x="1437" y="10658"/>
                    </a:lnTo>
                    <a:lnTo>
                      <a:pt x="1485" y="10536"/>
                    </a:lnTo>
                    <a:lnTo>
                      <a:pt x="1509" y="10488"/>
                    </a:lnTo>
                    <a:lnTo>
                      <a:pt x="1534" y="10269"/>
                    </a:lnTo>
                    <a:lnTo>
                      <a:pt x="1582" y="10025"/>
                    </a:lnTo>
                    <a:lnTo>
                      <a:pt x="1704" y="9539"/>
                    </a:lnTo>
                    <a:lnTo>
                      <a:pt x="1850" y="9028"/>
                    </a:lnTo>
                    <a:lnTo>
                      <a:pt x="2142" y="8103"/>
                    </a:lnTo>
                    <a:lnTo>
                      <a:pt x="2118" y="9344"/>
                    </a:lnTo>
                    <a:lnTo>
                      <a:pt x="2045" y="10585"/>
                    </a:lnTo>
                    <a:lnTo>
                      <a:pt x="1947" y="11826"/>
                    </a:lnTo>
                    <a:lnTo>
                      <a:pt x="1826" y="13067"/>
                    </a:lnTo>
                    <a:lnTo>
                      <a:pt x="1680" y="14648"/>
                    </a:lnTo>
                    <a:lnTo>
                      <a:pt x="1558" y="16254"/>
                    </a:lnTo>
                    <a:lnTo>
                      <a:pt x="1412" y="17860"/>
                    </a:lnTo>
                    <a:lnTo>
                      <a:pt x="1339" y="18663"/>
                    </a:lnTo>
                    <a:lnTo>
                      <a:pt x="1218" y="19442"/>
                    </a:lnTo>
                    <a:lnTo>
                      <a:pt x="1242" y="19564"/>
                    </a:lnTo>
                    <a:lnTo>
                      <a:pt x="1120" y="19612"/>
                    </a:lnTo>
                    <a:lnTo>
                      <a:pt x="1023" y="19661"/>
                    </a:lnTo>
                    <a:lnTo>
                      <a:pt x="950" y="19734"/>
                    </a:lnTo>
                    <a:lnTo>
                      <a:pt x="853" y="19831"/>
                    </a:lnTo>
                    <a:lnTo>
                      <a:pt x="731" y="20026"/>
                    </a:lnTo>
                    <a:lnTo>
                      <a:pt x="634" y="20245"/>
                    </a:lnTo>
                    <a:lnTo>
                      <a:pt x="634" y="20342"/>
                    </a:lnTo>
                    <a:lnTo>
                      <a:pt x="609" y="20464"/>
                    </a:lnTo>
                    <a:lnTo>
                      <a:pt x="634" y="20561"/>
                    </a:lnTo>
                    <a:lnTo>
                      <a:pt x="658" y="20683"/>
                    </a:lnTo>
                    <a:lnTo>
                      <a:pt x="731" y="20780"/>
                    </a:lnTo>
                    <a:lnTo>
                      <a:pt x="804" y="20853"/>
                    </a:lnTo>
                    <a:lnTo>
                      <a:pt x="901" y="20926"/>
                    </a:lnTo>
                    <a:lnTo>
                      <a:pt x="1023" y="20999"/>
                    </a:lnTo>
                    <a:lnTo>
                      <a:pt x="1145" y="21023"/>
                    </a:lnTo>
                    <a:lnTo>
                      <a:pt x="1266" y="21048"/>
                    </a:lnTo>
                    <a:lnTo>
                      <a:pt x="1558" y="21072"/>
                    </a:lnTo>
                    <a:lnTo>
                      <a:pt x="1874" y="21048"/>
                    </a:lnTo>
                    <a:lnTo>
                      <a:pt x="2191" y="20975"/>
                    </a:lnTo>
                    <a:lnTo>
                      <a:pt x="2483" y="20877"/>
                    </a:lnTo>
                    <a:lnTo>
                      <a:pt x="2775" y="20731"/>
                    </a:lnTo>
                    <a:lnTo>
                      <a:pt x="3042" y="20610"/>
                    </a:lnTo>
                    <a:lnTo>
                      <a:pt x="3261" y="20439"/>
                    </a:lnTo>
                    <a:lnTo>
                      <a:pt x="3334" y="20366"/>
                    </a:lnTo>
                    <a:lnTo>
                      <a:pt x="3359" y="20293"/>
                    </a:lnTo>
                    <a:lnTo>
                      <a:pt x="3383" y="20269"/>
                    </a:lnTo>
                    <a:lnTo>
                      <a:pt x="3456" y="20172"/>
                    </a:lnTo>
                    <a:lnTo>
                      <a:pt x="3480" y="20050"/>
                    </a:lnTo>
                    <a:lnTo>
                      <a:pt x="3529" y="19807"/>
                    </a:lnTo>
                    <a:lnTo>
                      <a:pt x="3699" y="18542"/>
                    </a:lnTo>
                    <a:lnTo>
                      <a:pt x="3870" y="16984"/>
                    </a:lnTo>
                    <a:lnTo>
                      <a:pt x="4040" y="15427"/>
                    </a:lnTo>
                    <a:lnTo>
                      <a:pt x="4064" y="15184"/>
                    </a:lnTo>
                    <a:lnTo>
                      <a:pt x="4089" y="15111"/>
                    </a:lnTo>
                    <a:lnTo>
                      <a:pt x="4089" y="15062"/>
                    </a:lnTo>
                    <a:lnTo>
                      <a:pt x="4186" y="14089"/>
                    </a:lnTo>
                    <a:lnTo>
                      <a:pt x="4186" y="14040"/>
                    </a:lnTo>
                    <a:lnTo>
                      <a:pt x="4186" y="13991"/>
                    </a:lnTo>
                    <a:lnTo>
                      <a:pt x="4186" y="13967"/>
                    </a:lnTo>
                    <a:lnTo>
                      <a:pt x="4210" y="13870"/>
                    </a:lnTo>
                    <a:lnTo>
                      <a:pt x="4308" y="14186"/>
                    </a:lnTo>
                    <a:lnTo>
                      <a:pt x="4454" y="14892"/>
                    </a:lnTo>
                    <a:lnTo>
                      <a:pt x="4575" y="15597"/>
                    </a:lnTo>
                    <a:lnTo>
                      <a:pt x="4673" y="16327"/>
                    </a:lnTo>
                    <a:lnTo>
                      <a:pt x="4721" y="17057"/>
                    </a:lnTo>
                    <a:lnTo>
                      <a:pt x="4843" y="18493"/>
                    </a:lnTo>
                    <a:lnTo>
                      <a:pt x="4916" y="19223"/>
                    </a:lnTo>
                    <a:lnTo>
                      <a:pt x="5013" y="19953"/>
                    </a:lnTo>
                    <a:lnTo>
                      <a:pt x="5038" y="20147"/>
                    </a:lnTo>
                    <a:lnTo>
                      <a:pt x="5111" y="20342"/>
                    </a:lnTo>
                    <a:lnTo>
                      <a:pt x="5208" y="20537"/>
                    </a:lnTo>
                    <a:lnTo>
                      <a:pt x="5354" y="20683"/>
                    </a:lnTo>
                    <a:lnTo>
                      <a:pt x="5500" y="20780"/>
                    </a:lnTo>
                    <a:lnTo>
                      <a:pt x="5670" y="20853"/>
                    </a:lnTo>
                    <a:lnTo>
                      <a:pt x="5865" y="20877"/>
                    </a:lnTo>
                    <a:lnTo>
                      <a:pt x="6084" y="20853"/>
                    </a:lnTo>
                    <a:lnTo>
                      <a:pt x="6303" y="20877"/>
                    </a:lnTo>
                    <a:lnTo>
                      <a:pt x="6522" y="20902"/>
                    </a:lnTo>
                    <a:lnTo>
                      <a:pt x="6741" y="20877"/>
                    </a:lnTo>
                    <a:lnTo>
                      <a:pt x="6936" y="20853"/>
                    </a:lnTo>
                    <a:lnTo>
                      <a:pt x="7155" y="20780"/>
                    </a:lnTo>
                    <a:lnTo>
                      <a:pt x="7325" y="20683"/>
                    </a:lnTo>
                    <a:lnTo>
                      <a:pt x="7495" y="20561"/>
                    </a:lnTo>
                    <a:lnTo>
                      <a:pt x="7666" y="20391"/>
                    </a:lnTo>
                    <a:lnTo>
                      <a:pt x="7714" y="20293"/>
                    </a:lnTo>
                    <a:lnTo>
                      <a:pt x="7739" y="20220"/>
                    </a:lnTo>
                    <a:lnTo>
                      <a:pt x="7739" y="20123"/>
                    </a:lnTo>
                    <a:lnTo>
                      <a:pt x="7739" y="20026"/>
                    </a:lnTo>
                    <a:lnTo>
                      <a:pt x="7739" y="19929"/>
                    </a:lnTo>
                    <a:lnTo>
                      <a:pt x="7690" y="19831"/>
                    </a:lnTo>
                    <a:lnTo>
                      <a:pt x="7666" y="19758"/>
                    </a:lnTo>
                    <a:lnTo>
                      <a:pt x="7593" y="19685"/>
                    </a:lnTo>
                    <a:lnTo>
                      <a:pt x="7495" y="19612"/>
                    </a:lnTo>
                    <a:lnTo>
                      <a:pt x="7374" y="19539"/>
                    </a:lnTo>
                    <a:lnTo>
                      <a:pt x="7130" y="19442"/>
                    </a:lnTo>
                    <a:lnTo>
                      <a:pt x="7130" y="19418"/>
                    </a:lnTo>
                    <a:lnTo>
                      <a:pt x="7057" y="19126"/>
                    </a:lnTo>
                    <a:lnTo>
                      <a:pt x="7009" y="18809"/>
                    </a:lnTo>
                    <a:lnTo>
                      <a:pt x="6984" y="18152"/>
                    </a:lnTo>
                    <a:lnTo>
                      <a:pt x="6936" y="16546"/>
                    </a:lnTo>
                    <a:lnTo>
                      <a:pt x="6863" y="15476"/>
                    </a:lnTo>
                    <a:lnTo>
                      <a:pt x="6765" y="14405"/>
                    </a:lnTo>
                    <a:lnTo>
                      <a:pt x="6668" y="13334"/>
                    </a:lnTo>
                    <a:lnTo>
                      <a:pt x="6595" y="12288"/>
                    </a:lnTo>
                    <a:lnTo>
                      <a:pt x="6571" y="10804"/>
                    </a:lnTo>
                    <a:lnTo>
                      <a:pt x="6546" y="9344"/>
                    </a:lnTo>
                    <a:lnTo>
                      <a:pt x="6546" y="8395"/>
                    </a:lnTo>
                    <a:lnTo>
                      <a:pt x="6644" y="8663"/>
                    </a:lnTo>
                    <a:lnTo>
                      <a:pt x="6765" y="8930"/>
                    </a:lnTo>
                    <a:lnTo>
                      <a:pt x="6814" y="9174"/>
                    </a:lnTo>
                    <a:lnTo>
                      <a:pt x="6887" y="9417"/>
                    </a:lnTo>
                    <a:lnTo>
                      <a:pt x="6936" y="9904"/>
                    </a:lnTo>
                    <a:lnTo>
                      <a:pt x="6984" y="10415"/>
                    </a:lnTo>
                    <a:lnTo>
                      <a:pt x="7057" y="10901"/>
                    </a:lnTo>
                    <a:lnTo>
                      <a:pt x="6960" y="11120"/>
                    </a:lnTo>
                    <a:lnTo>
                      <a:pt x="6911" y="11339"/>
                    </a:lnTo>
                    <a:lnTo>
                      <a:pt x="6887" y="11583"/>
                    </a:lnTo>
                    <a:lnTo>
                      <a:pt x="6936" y="11802"/>
                    </a:lnTo>
                    <a:lnTo>
                      <a:pt x="6960" y="11923"/>
                    </a:lnTo>
                    <a:lnTo>
                      <a:pt x="7009" y="12020"/>
                    </a:lnTo>
                    <a:lnTo>
                      <a:pt x="7057" y="12093"/>
                    </a:lnTo>
                    <a:lnTo>
                      <a:pt x="7130" y="12166"/>
                    </a:lnTo>
                    <a:lnTo>
                      <a:pt x="7228" y="12239"/>
                    </a:lnTo>
                    <a:lnTo>
                      <a:pt x="7325" y="12288"/>
                    </a:lnTo>
                    <a:lnTo>
                      <a:pt x="7447" y="12312"/>
                    </a:lnTo>
                    <a:lnTo>
                      <a:pt x="7714" y="12312"/>
                    </a:lnTo>
                    <a:lnTo>
                      <a:pt x="7860" y="12264"/>
                    </a:lnTo>
                    <a:lnTo>
                      <a:pt x="7982" y="12215"/>
                    </a:lnTo>
                    <a:lnTo>
                      <a:pt x="8104" y="12142"/>
                    </a:lnTo>
                    <a:lnTo>
                      <a:pt x="8201" y="12045"/>
                    </a:lnTo>
                    <a:lnTo>
                      <a:pt x="8298" y="11947"/>
                    </a:lnTo>
                    <a:lnTo>
                      <a:pt x="8371" y="11826"/>
                    </a:lnTo>
                    <a:lnTo>
                      <a:pt x="8444" y="11704"/>
                    </a:lnTo>
                    <a:lnTo>
                      <a:pt x="8517" y="11510"/>
                    </a:lnTo>
                    <a:lnTo>
                      <a:pt x="8542" y="11291"/>
                    </a:lnTo>
                    <a:lnTo>
                      <a:pt x="8517" y="11193"/>
                    </a:lnTo>
                    <a:lnTo>
                      <a:pt x="8493" y="11096"/>
                    </a:lnTo>
                    <a:lnTo>
                      <a:pt x="8469" y="10999"/>
                    </a:lnTo>
                    <a:lnTo>
                      <a:pt x="8396" y="10926"/>
                    </a:lnTo>
                    <a:lnTo>
                      <a:pt x="8469" y="10269"/>
                    </a:lnTo>
                    <a:lnTo>
                      <a:pt x="8493" y="9587"/>
                    </a:lnTo>
                    <a:lnTo>
                      <a:pt x="8469" y="8906"/>
                    </a:lnTo>
                    <a:lnTo>
                      <a:pt x="8396" y="8249"/>
                    </a:lnTo>
                    <a:lnTo>
                      <a:pt x="8323" y="7908"/>
                    </a:lnTo>
                    <a:lnTo>
                      <a:pt x="8250" y="7568"/>
                    </a:lnTo>
                    <a:lnTo>
                      <a:pt x="8177" y="7251"/>
                    </a:lnTo>
                    <a:lnTo>
                      <a:pt x="8079" y="6935"/>
                    </a:lnTo>
                    <a:lnTo>
                      <a:pt x="7958" y="6619"/>
                    </a:lnTo>
                    <a:lnTo>
                      <a:pt x="7812" y="6327"/>
                    </a:lnTo>
                    <a:lnTo>
                      <a:pt x="7666" y="6035"/>
                    </a:lnTo>
                    <a:lnTo>
                      <a:pt x="7495" y="5743"/>
                    </a:lnTo>
                    <a:lnTo>
                      <a:pt x="7349" y="5548"/>
                    </a:lnTo>
                    <a:lnTo>
                      <a:pt x="7203" y="5378"/>
                    </a:lnTo>
                    <a:lnTo>
                      <a:pt x="7057" y="5232"/>
                    </a:lnTo>
                    <a:lnTo>
                      <a:pt x="6887" y="5086"/>
                    </a:lnTo>
                    <a:lnTo>
                      <a:pt x="6717" y="4940"/>
                    </a:lnTo>
                    <a:lnTo>
                      <a:pt x="6522" y="4842"/>
                    </a:lnTo>
                    <a:lnTo>
                      <a:pt x="6327" y="4745"/>
                    </a:lnTo>
                    <a:lnTo>
                      <a:pt x="6133" y="4648"/>
                    </a:lnTo>
                    <a:lnTo>
                      <a:pt x="5719" y="4502"/>
                    </a:lnTo>
                    <a:lnTo>
                      <a:pt x="5305" y="4429"/>
                    </a:lnTo>
                    <a:lnTo>
                      <a:pt x="4867" y="4380"/>
                    </a:lnTo>
                    <a:lnTo>
                      <a:pt x="4405" y="4356"/>
                    </a:lnTo>
                    <a:lnTo>
                      <a:pt x="4405" y="4307"/>
                    </a:lnTo>
                    <a:lnTo>
                      <a:pt x="4405" y="4283"/>
                    </a:lnTo>
                    <a:lnTo>
                      <a:pt x="4600" y="4258"/>
                    </a:lnTo>
                    <a:lnTo>
                      <a:pt x="4794" y="4185"/>
                    </a:lnTo>
                    <a:lnTo>
                      <a:pt x="4965" y="4112"/>
                    </a:lnTo>
                    <a:lnTo>
                      <a:pt x="5159" y="4015"/>
                    </a:lnTo>
                    <a:lnTo>
                      <a:pt x="5305" y="3893"/>
                    </a:lnTo>
                    <a:lnTo>
                      <a:pt x="5451" y="3772"/>
                    </a:lnTo>
                    <a:lnTo>
                      <a:pt x="5597" y="3626"/>
                    </a:lnTo>
                    <a:lnTo>
                      <a:pt x="5719" y="3456"/>
                    </a:lnTo>
                    <a:lnTo>
                      <a:pt x="5841" y="3310"/>
                    </a:lnTo>
                    <a:lnTo>
                      <a:pt x="5938" y="3115"/>
                    </a:lnTo>
                    <a:lnTo>
                      <a:pt x="6035" y="2945"/>
                    </a:lnTo>
                    <a:lnTo>
                      <a:pt x="6108" y="2750"/>
                    </a:lnTo>
                    <a:lnTo>
                      <a:pt x="6181" y="2555"/>
                    </a:lnTo>
                    <a:lnTo>
                      <a:pt x="6230" y="2361"/>
                    </a:lnTo>
                    <a:lnTo>
                      <a:pt x="6254" y="2166"/>
                    </a:lnTo>
                    <a:lnTo>
                      <a:pt x="6279" y="1971"/>
                    </a:lnTo>
                    <a:lnTo>
                      <a:pt x="6254" y="1752"/>
                    </a:lnTo>
                    <a:lnTo>
                      <a:pt x="6230" y="1533"/>
                    </a:lnTo>
                    <a:lnTo>
                      <a:pt x="6157" y="1314"/>
                    </a:lnTo>
                    <a:lnTo>
                      <a:pt x="6060" y="1095"/>
                    </a:lnTo>
                    <a:lnTo>
                      <a:pt x="5962" y="925"/>
                    </a:lnTo>
                    <a:lnTo>
                      <a:pt x="5816" y="730"/>
                    </a:lnTo>
                    <a:lnTo>
                      <a:pt x="5670" y="584"/>
                    </a:lnTo>
                    <a:lnTo>
                      <a:pt x="5500" y="438"/>
                    </a:lnTo>
                    <a:lnTo>
                      <a:pt x="5305" y="292"/>
                    </a:lnTo>
                    <a:lnTo>
                      <a:pt x="5111" y="195"/>
                    </a:lnTo>
                    <a:lnTo>
                      <a:pt x="4892" y="98"/>
                    </a:lnTo>
                    <a:lnTo>
                      <a:pt x="4697" y="49"/>
                    </a:lnTo>
                    <a:lnTo>
                      <a:pt x="4478" y="25"/>
                    </a:lnTo>
                    <a:lnTo>
                      <a:pt x="4259" y="0"/>
                    </a:lnTo>
                    <a:close/>
                  </a:path>
                </a:pathLst>
              </a:custGeom>
              <a:solidFill>
                <a:srgbClr val="CC7D3F"/>
              </a:solidFill>
              <a:ln>
                <a:noFill/>
              </a:ln>
            </p:spPr>
            <p:txBody>
              <a:bodyPr lIns="91425" tIns="91425" rIns="91425" bIns="91425" anchor="ctr"/>
              <a:lstStyle/>
              <a:p>
                <a:endParaRPr lang="zh-CN" altLang="en-US"/>
              </a:p>
            </p:txBody>
          </p:sp>
          <p:sp>
            <p:nvSpPr>
              <p:cNvPr id="33" name="文本框 131">
                <a:extLst>
                  <a:ext uri="{FF2B5EF4-FFF2-40B4-BE49-F238E27FC236}">
                    <a16:creationId xmlns:a16="http://schemas.microsoft.com/office/drawing/2014/main" id="{A17C5865-1565-7746-81D8-FBD33AB2F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7658" y="3819236"/>
                <a:ext cx="103346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1800" b="1" dirty="0">
                    <a:solidFill>
                      <a:srgbClr val="CC7D3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张欢</a:t>
                </a:r>
                <a:endParaRPr lang="en-US" altLang="zh-CN" sz="1800" b="1" dirty="0">
                  <a:solidFill>
                    <a:srgbClr val="CC7D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965C1AAC-603B-EC44-AF4A-65D5A80CF071}"/>
                </a:ext>
              </a:extLst>
            </p:cNvPr>
            <p:cNvGrpSpPr/>
            <p:nvPr/>
          </p:nvGrpSpPr>
          <p:grpSpPr>
            <a:xfrm>
              <a:off x="7621027" y="3857191"/>
              <a:ext cx="3047896" cy="1136252"/>
              <a:chOff x="2247078" y="3863328"/>
              <a:chExt cx="3047896" cy="1136252"/>
            </a:xfrm>
          </p:grpSpPr>
          <p:sp>
            <p:nvSpPr>
              <p:cNvPr id="41" name="Rectangle 23">
                <a:extLst>
                  <a:ext uri="{FF2B5EF4-FFF2-40B4-BE49-F238E27FC236}">
                    <a16:creationId xmlns:a16="http://schemas.microsoft.com/office/drawing/2014/main" id="{E79E98AD-0473-5044-8315-859BF1FF88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078" y="3863328"/>
                <a:ext cx="3038477" cy="499560"/>
              </a:xfrm>
              <a:prstGeom prst="rect">
                <a:avLst/>
              </a:prstGeom>
              <a:noFill/>
              <a:ln w="47625">
                <a:solidFill>
                  <a:srgbClr val="CC7D3F"/>
                </a:solidFill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 defTabSz="1243013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1pPr>
                <a:lvl2pPr marL="742950" indent="-28575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2pPr>
                <a:lvl3pPr marL="11430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3pPr>
                <a:lvl4pPr marL="16002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4pPr>
                <a:lvl5pPr marL="20574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5pPr>
                <a:lvl6pPr marL="25146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6pPr>
                <a:lvl7pPr marL="29718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7pPr>
                <a:lvl8pPr marL="34290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8pPr>
                <a:lvl9pPr marL="38862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solidFill>
                      <a:srgbClr val="CC7D3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推荐程序</a:t>
                </a:r>
                <a:endParaRPr lang="en-US" altLang="zh-CN" sz="2000" b="1" dirty="0">
                  <a:solidFill>
                    <a:srgbClr val="CC7D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Rectangle 23">
                <a:extLst>
                  <a:ext uri="{FF2B5EF4-FFF2-40B4-BE49-F238E27FC236}">
                    <a16:creationId xmlns:a16="http://schemas.microsoft.com/office/drawing/2014/main" id="{188D5F94-5F0F-6A4A-AC35-A481EE191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497" y="4500020"/>
                <a:ext cx="3038477" cy="499560"/>
              </a:xfrm>
              <a:prstGeom prst="rect">
                <a:avLst/>
              </a:prstGeom>
              <a:noFill/>
              <a:ln w="47625">
                <a:solidFill>
                  <a:srgbClr val="CC7D3F"/>
                </a:solidFill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 defTabSz="1243013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1pPr>
                <a:lvl2pPr marL="742950" indent="-28575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2pPr>
                <a:lvl3pPr marL="11430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3pPr>
                <a:lvl4pPr marL="16002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4pPr>
                <a:lvl5pPr marL="20574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5pPr>
                <a:lvl6pPr marL="25146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6pPr>
                <a:lvl7pPr marL="29718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7pPr>
                <a:lvl8pPr marL="34290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8pPr>
                <a:lvl9pPr marL="38862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solidFill>
                      <a:srgbClr val="CC7D3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系统功能设计</a:t>
                </a:r>
                <a:endParaRPr lang="en-US" altLang="zh-CN" sz="2000" b="1" dirty="0">
                  <a:solidFill>
                    <a:srgbClr val="CC7D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E932CA-8535-034C-B86F-E3F1C22F1510}"/>
              </a:ext>
            </a:extLst>
          </p:cNvPr>
          <p:cNvGrpSpPr/>
          <p:nvPr/>
        </p:nvGrpSpPr>
        <p:grpSpPr>
          <a:xfrm>
            <a:off x="6951553" y="614788"/>
            <a:ext cx="4205486" cy="1599911"/>
            <a:chOff x="7621027" y="1624294"/>
            <a:chExt cx="4205486" cy="159991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F3315D7-FC20-4743-809A-AA838189A929}"/>
                </a:ext>
              </a:extLst>
            </p:cNvPr>
            <p:cNvGrpSpPr/>
            <p:nvPr/>
          </p:nvGrpSpPr>
          <p:grpSpPr>
            <a:xfrm>
              <a:off x="10793051" y="1624294"/>
              <a:ext cx="1033462" cy="1599911"/>
              <a:chOff x="1685132" y="2603211"/>
              <a:chExt cx="1033462" cy="1599911"/>
            </a:xfrm>
          </p:grpSpPr>
          <p:sp>
            <p:nvSpPr>
              <p:cNvPr id="30" name="Google Shape;629;p40">
                <a:extLst>
                  <a:ext uri="{FF2B5EF4-FFF2-40B4-BE49-F238E27FC236}">
                    <a16:creationId xmlns:a16="http://schemas.microsoft.com/office/drawing/2014/main" id="{92120AD1-F0DA-DD47-BC67-3354F1770E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854200" y="2603211"/>
                <a:ext cx="492125" cy="1216025"/>
              </a:xfrm>
              <a:custGeom>
                <a:avLst/>
                <a:gdLst>
                  <a:gd name="T0" fmla="*/ 2147483646 w 8542"/>
                  <a:gd name="T1" fmla="*/ 2147483646 h 21073"/>
                  <a:gd name="T2" fmla="*/ 2147483646 w 8542"/>
                  <a:gd name="T3" fmla="*/ 2147483646 h 21073"/>
                  <a:gd name="T4" fmla="*/ 2147483646 w 8542"/>
                  <a:gd name="T5" fmla="*/ 2147483646 h 21073"/>
                  <a:gd name="T6" fmla="*/ 2147483646 w 8542"/>
                  <a:gd name="T7" fmla="*/ 2147483646 h 21073"/>
                  <a:gd name="T8" fmla="*/ 2147483646 w 8542"/>
                  <a:gd name="T9" fmla="*/ 2147483646 h 21073"/>
                  <a:gd name="T10" fmla="*/ 2147483646 w 8542"/>
                  <a:gd name="T11" fmla="*/ 2147483646 h 21073"/>
                  <a:gd name="T12" fmla="*/ 2147483646 w 8542"/>
                  <a:gd name="T13" fmla="*/ 2147483646 h 21073"/>
                  <a:gd name="T14" fmla="*/ 2147483646 w 8542"/>
                  <a:gd name="T15" fmla="*/ 2147483646 h 21073"/>
                  <a:gd name="T16" fmla="*/ 2147483646 w 8542"/>
                  <a:gd name="T17" fmla="*/ 2147483646 h 21073"/>
                  <a:gd name="T18" fmla="*/ 2147483646 w 8542"/>
                  <a:gd name="T19" fmla="*/ 2147483646 h 21073"/>
                  <a:gd name="T20" fmla="*/ 2147483646 w 8542"/>
                  <a:gd name="T21" fmla="*/ 2147483646 h 21073"/>
                  <a:gd name="T22" fmla="*/ 2147483646 w 8542"/>
                  <a:gd name="T23" fmla="*/ 2147483646 h 21073"/>
                  <a:gd name="T24" fmla="*/ 2147483646 w 8542"/>
                  <a:gd name="T25" fmla="*/ 2147483646 h 21073"/>
                  <a:gd name="T26" fmla="*/ 2147483646 w 8542"/>
                  <a:gd name="T27" fmla="*/ 2147483646 h 21073"/>
                  <a:gd name="T28" fmla="*/ 2147483646 w 8542"/>
                  <a:gd name="T29" fmla="*/ 2147483646 h 21073"/>
                  <a:gd name="T30" fmla="*/ 2147483646 w 8542"/>
                  <a:gd name="T31" fmla="*/ 2147483646 h 21073"/>
                  <a:gd name="T32" fmla="*/ 2147483646 w 8542"/>
                  <a:gd name="T33" fmla="*/ 2147483646 h 21073"/>
                  <a:gd name="T34" fmla="*/ 2147483646 w 8542"/>
                  <a:gd name="T35" fmla="*/ 2147483646 h 21073"/>
                  <a:gd name="T36" fmla="*/ 2147483646 w 8542"/>
                  <a:gd name="T37" fmla="*/ 2147483646 h 21073"/>
                  <a:gd name="T38" fmla="*/ 2147483646 w 8542"/>
                  <a:gd name="T39" fmla="*/ 2147483646 h 21073"/>
                  <a:gd name="T40" fmla="*/ 2147483646 w 8542"/>
                  <a:gd name="T41" fmla="*/ 2147483646 h 21073"/>
                  <a:gd name="T42" fmla="*/ 2147483646 w 8542"/>
                  <a:gd name="T43" fmla="*/ 2147483646 h 21073"/>
                  <a:gd name="T44" fmla="*/ 2147483646 w 8542"/>
                  <a:gd name="T45" fmla="*/ 2147483646 h 21073"/>
                  <a:gd name="T46" fmla="*/ 2147483646 w 8542"/>
                  <a:gd name="T47" fmla="*/ 2147483646 h 21073"/>
                  <a:gd name="T48" fmla="*/ 2147483646 w 8542"/>
                  <a:gd name="T49" fmla="*/ 2147483646 h 21073"/>
                  <a:gd name="T50" fmla="*/ 2147483646 w 8542"/>
                  <a:gd name="T51" fmla="*/ 2147483646 h 21073"/>
                  <a:gd name="T52" fmla="*/ 2147483646 w 8542"/>
                  <a:gd name="T53" fmla="*/ 2147483646 h 21073"/>
                  <a:gd name="T54" fmla="*/ 2147483646 w 8542"/>
                  <a:gd name="T55" fmla="*/ 2147483646 h 21073"/>
                  <a:gd name="T56" fmla="*/ 2147483646 w 8542"/>
                  <a:gd name="T57" fmla="*/ 2147483646 h 21073"/>
                  <a:gd name="T58" fmla="*/ 2147483646 w 8542"/>
                  <a:gd name="T59" fmla="*/ 2147483646 h 21073"/>
                  <a:gd name="T60" fmla="*/ 2147483646 w 8542"/>
                  <a:gd name="T61" fmla="*/ 2147483646 h 21073"/>
                  <a:gd name="T62" fmla="*/ 2147483646 w 8542"/>
                  <a:gd name="T63" fmla="*/ 2147483646 h 21073"/>
                  <a:gd name="T64" fmla="*/ 2147483646 w 8542"/>
                  <a:gd name="T65" fmla="*/ 2147483646 h 21073"/>
                  <a:gd name="T66" fmla="*/ 2147483646 w 8542"/>
                  <a:gd name="T67" fmla="*/ 2147483646 h 21073"/>
                  <a:gd name="T68" fmla="*/ 2147483646 w 8542"/>
                  <a:gd name="T69" fmla="*/ 2147483646 h 21073"/>
                  <a:gd name="T70" fmla="*/ 2147483646 w 8542"/>
                  <a:gd name="T71" fmla="*/ 2147483646 h 21073"/>
                  <a:gd name="T72" fmla="*/ 2147483646 w 8542"/>
                  <a:gd name="T73" fmla="*/ 2147483646 h 21073"/>
                  <a:gd name="T74" fmla="*/ 2147483646 w 8542"/>
                  <a:gd name="T75" fmla="*/ 2147483646 h 21073"/>
                  <a:gd name="T76" fmla="*/ 2147483646 w 8542"/>
                  <a:gd name="T77" fmla="*/ 2147483646 h 21073"/>
                  <a:gd name="T78" fmla="*/ 2147483646 w 8542"/>
                  <a:gd name="T79" fmla="*/ 2147483646 h 21073"/>
                  <a:gd name="T80" fmla="*/ 2147483646 w 8542"/>
                  <a:gd name="T81" fmla="*/ 2147483646 h 21073"/>
                  <a:gd name="T82" fmla="*/ 2147483646 w 8542"/>
                  <a:gd name="T83" fmla="*/ 2147483646 h 21073"/>
                  <a:gd name="T84" fmla="*/ 2147483646 w 8542"/>
                  <a:gd name="T85" fmla="*/ 2147483646 h 21073"/>
                  <a:gd name="T86" fmla="*/ 2147483646 w 8542"/>
                  <a:gd name="T87" fmla="*/ 2147483646 h 21073"/>
                  <a:gd name="T88" fmla="*/ 2147483646 w 8542"/>
                  <a:gd name="T89" fmla="*/ 2147483646 h 21073"/>
                  <a:gd name="T90" fmla="*/ 2147483646 w 8542"/>
                  <a:gd name="T91" fmla="*/ 2147483646 h 21073"/>
                  <a:gd name="T92" fmla="*/ 2147483646 w 8542"/>
                  <a:gd name="T93" fmla="*/ 2147483646 h 21073"/>
                  <a:gd name="T94" fmla="*/ 2147483646 w 8542"/>
                  <a:gd name="T95" fmla="*/ 2147483646 h 21073"/>
                  <a:gd name="T96" fmla="*/ 2147483646 w 8542"/>
                  <a:gd name="T97" fmla="*/ 2147483646 h 21073"/>
                  <a:gd name="T98" fmla="*/ 2147483646 w 8542"/>
                  <a:gd name="T99" fmla="*/ 2147483646 h 21073"/>
                  <a:gd name="T100" fmla="*/ 2147483646 w 8542"/>
                  <a:gd name="T101" fmla="*/ 2147483646 h 21073"/>
                  <a:gd name="T102" fmla="*/ 2147483646 w 8542"/>
                  <a:gd name="T103" fmla="*/ 2147483646 h 21073"/>
                  <a:gd name="T104" fmla="*/ 2147483646 w 8542"/>
                  <a:gd name="T105" fmla="*/ 2147483646 h 21073"/>
                  <a:gd name="T106" fmla="*/ 2147483646 w 8542"/>
                  <a:gd name="T107" fmla="*/ 2147483646 h 21073"/>
                  <a:gd name="T108" fmla="*/ 2147483646 w 8542"/>
                  <a:gd name="T109" fmla="*/ 2147483646 h 21073"/>
                  <a:gd name="T110" fmla="*/ 2147483646 w 8542"/>
                  <a:gd name="T111" fmla="*/ 2147483646 h 21073"/>
                  <a:gd name="T112" fmla="*/ 2147483646 w 8542"/>
                  <a:gd name="T113" fmla="*/ 2147483646 h 21073"/>
                  <a:gd name="T114" fmla="*/ 2147483646 w 8542"/>
                  <a:gd name="T115" fmla="*/ 2147483646 h 21073"/>
                  <a:gd name="T116" fmla="*/ 2147483646 w 8542"/>
                  <a:gd name="T117" fmla="*/ 2147483646 h 21073"/>
                  <a:gd name="T118" fmla="*/ 2147483646 w 8542"/>
                  <a:gd name="T119" fmla="*/ 2147483646 h 21073"/>
                  <a:gd name="T120" fmla="*/ 2147483646 w 8542"/>
                  <a:gd name="T121" fmla="*/ 2147483646 h 2107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8542" h="21073" extrusionOk="0">
                    <a:moveTo>
                      <a:pt x="4478" y="487"/>
                    </a:moveTo>
                    <a:lnTo>
                      <a:pt x="4673" y="536"/>
                    </a:lnTo>
                    <a:lnTo>
                      <a:pt x="4600" y="584"/>
                    </a:lnTo>
                    <a:lnTo>
                      <a:pt x="4527" y="657"/>
                    </a:lnTo>
                    <a:lnTo>
                      <a:pt x="4527" y="730"/>
                    </a:lnTo>
                    <a:lnTo>
                      <a:pt x="4527" y="755"/>
                    </a:lnTo>
                    <a:lnTo>
                      <a:pt x="4697" y="755"/>
                    </a:lnTo>
                    <a:lnTo>
                      <a:pt x="4819" y="730"/>
                    </a:lnTo>
                    <a:lnTo>
                      <a:pt x="4892" y="682"/>
                    </a:lnTo>
                    <a:lnTo>
                      <a:pt x="4965" y="633"/>
                    </a:lnTo>
                    <a:lnTo>
                      <a:pt x="5038" y="682"/>
                    </a:lnTo>
                    <a:lnTo>
                      <a:pt x="4965" y="730"/>
                    </a:lnTo>
                    <a:lnTo>
                      <a:pt x="4916" y="779"/>
                    </a:lnTo>
                    <a:lnTo>
                      <a:pt x="4819" y="925"/>
                    </a:lnTo>
                    <a:lnTo>
                      <a:pt x="4819" y="949"/>
                    </a:lnTo>
                    <a:lnTo>
                      <a:pt x="4843" y="974"/>
                    </a:lnTo>
                    <a:lnTo>
                      <a:pt x="4867" y="998"/>
                    </a:lnTo>
                    <a:lnTo>
                      <a:pt x="4892" y="974"/>
                    </a:lnTo>
                    <a:lnTo>
                      <a:pt x="5038" y="876"/>
                    </a:lnTo>
                    <a:lnTo>
                      <a:pt x="5111" y="828"/>
                    </a:lnTo>
                    <a:lnTo>
                      <a:pt x="5208" y="803"/>
                    </a:lnTo>
                    <a:lnTo>
                      <a:pt x="5330" y="901"/>
                    </a:lnTo>
                    <a:lnTo>
                      <a:pt x="5451" y="1022"/>
                    </a:lnTo>
                    <a:lnTo>
                      <a:pt x="5281" y="1120"/>
                    </a:lnTo>
                    <a:lnTo>
                      <a:pt x="5208" y="1193"/>
                    </a:lnTo>
                    <a:lnTo>
                      <a:pt x="5111" y="1266"/>
                    </a:lnTo>
                    <a:lnTo>
                      <a:pt x="4965" y="1436"/>
                    </a:lnTo>
                    <a:lnTo>
                      <a:pt x="4965" y="1460"/>
                    </a:lnTo>
                    <a:lnTo>
                      <a:pt x="4965" y="1485"/>
                    </a:lnTo>
                    <a:lnTo>
                      <a:pt x="5013" y="1485"/>
                    </a:lnTo>
                    <a:lnTo>
                      <a:pt x="5111" y="1436"/>
                    </a:lnTo>
                    <a:lnTo>
                      <a:pt x="5208" y="1387"/>
                    </a:lnTo>
                    <a:lnTo>
                      <a:pt x="5403" y="1314"/>
                    </a:lnTo>
                    <a:lnTo>
                      <a:pt x="5573" y="1217"/>
                    </a:lnTo>
                    <a:lnTo>
                      <a:pt x="5695" y="1412"/>
                    </a:lnTo>
                    <a:lnTo>
                      <a:pt x="5768" y="1631"/>
                    </a:lnTo>
                    <a:lnTo>
                      <a:pt x="5719" y="1631"/>
                    </a:lnTo>
                    <a:lnTo>
                      <a:pt x="5597" y="1679"/>
                    </a:lnTo>
                    <a:lnTo>
                      <a:pt x="5451" y="1728"/>
                    </a:lnTo>
                    <a:lnTo>
                      <a:pt x="5184" y="1874"/>
                    </a:lnTo>
                    <a:lnTo>
                      <a:pt x="4989" y="1996"/>
                    </a:lnTo>
                    <a:lnTo>
                      <a:pt x="4892" y="2069"/>
                    </a:lnTo>
                    <a:lnTo>
                      <a:pt x="4819" y="2166"/>
                    </a:lnTo>
                    <a:lnTo>
                      <a:pt x="4819" y="2190"/>
                    </a:lnTo>
                    <a:lnTo>
                      <a:pt x="4843" y="2215"/>
                    </a:lnTo>
                    <a:lnTo>
                      <a:pt x="4940" y="2239"/>
                    </a:lnTo>
                    <a:lnTo>
                      <a:pt x="5038" y="2239"/>
                    </a:lnTo>
                    <a:lnTo>
                      <a:pt x="5232" y="2166"/>
                    </a:lnTo>
                    <a:lnTo>
                      <a:pt x="5524" y="2069"/>
                    </a:lnTo>
                    <a:lnTo>
                      <a:pt x="5816" y="1947"/>
                    </a:lnTo>
                    <a:lnTo>
                      <a:pt x="5841" y="1947"/>
                    </a:lnTo>
                    <a:lnTo>
                      <a:pt x="5841" y="1971"/>
                    </a:lnTo>
                    <a:lnTo>
                      <a:pt x="5841" y="2142"/>
                    </a:lnTo>
                    <a:lnTo>
                      <a:pt x="5816" y="2312"/>
                    </a:lnTo>
                    <a:lnTo>
                      <a:pt x="5743" y="2312"/>
                    </a:lnTo>
                    <a:lnTo>
                      <a:pt x="5622" y="2361"/>
                    </a:lnTo>
                    <a:lnTo>
                      <a:pt x="5476" y="2385"/>
                    </a:lnTo>
                    <a:lnTo>
                      <a:pt x="5208" y="2434"/>
                    </a:lnTo>
                    <a:lnTo>
                      <a:pt x="4916" y="2507"/>
                    </a:lnTo>
                    <a:lnTo>
                      <a:pt x="4794" y="2555"/>
                    </a:lnTo>
                    <a:lnTo>
                      <a:pt x="4648" y="2604"/>
                    </a:lnTo>
                    <a:lnTo>
                      <a:pt x="4648" y="2653"/>
                    </a:lnTo>
                    <a:lnTo>
                      <a:pt x="4673" y="2653"/>
                    </a:lnTo>
                    <a:lnTo>
                      <a:pt x="5208" y="2701"/>
                    </a:lnTo>
                    <a:lnTo>
                      <a:pt x="5476" y="2701"/>
                    </a:lnTo>
                    <a:lnTo>
                      <a:pt x="5719" y="2653"/>
                    </a:lnTo>
                    <a:lnTo>
                      <a:pt x="5646" y="2847"/>
                    </a:lnTo>
                    <a:lnTo>
                      <a:pt x="5524" y="3042"/>
                    </a:lnTo>
                    <a:lnTo>
                      <a:pt x="4697" y="3042"/>
                    </a:lnTo>
                    <a:lnTo>
                      <a:pt x="4624" y="3018"/>
                    </a:lnTo>
                    <a:lnTo>
                      <a:pt x="4575" y="2993"/>
                    </a:lnTo>
                    <a:lnTo>
                      <a:pt x="4551" y="2993"/>
                    </a:lnTo>
                    <a:lnTo>
                      <a:pt x="4551" y="3018"/>
                    </a:lnTo>
                    <a:lnTo>
                      <a:pt x="4600" y="3091"/>
                    </a:lnTo>
                    <a:lnTo>
                      <a:pt x="4673" y="3164"/>
                    </a:lnTo>
                    <a:lnTo>
                      <a:pt x="4746" y="3212"/>
                    </a:lnTo>
                    <a:lnTo>
                      <a:pt x="4843" y="3261"/>
                    </a:lnTo>
                    <a:lnTo>
                      <a:pt x="5086" y="3310"/>
                    </a:lnTo>
                    <a:lnTo>
                      <a:pt x="5330" y="3310"/>
                    </a:lnTo>
                    <a:lnTo>
                      <a:pt x="5159" y="3456"/>
                    </a:lnTo>
                    <a:lnTo>
                      <a:pt x="4989" y="3577"/>
                    </a:lnTo>
                    <a:lnTo>
                      <a:pt x="4892" y="3529"/>
                    </a:lnTo>
                    <a:lnTo>
                      <a:pt x="4746" y="3504"/>
                    </a:lnTo>
                    <a:lnTo>
                      <a:pt x="4259" y="3504"/>
                    </a:lnTo>
                    <a:lnTo>
                      <a:pt x="4235" y="3529"/>
                    </a:lnTo>
                    <a:lnTo>
                      <a:pt x="4210" y="3577"/>
                    </a:lnTo>
                    <a:lnTo>
                      <a:pt x="4210" y="3626"/>
                    </a:lnTo>
                    <a:lnTo>
                      <a:pt x="4235" y="3699"/>
                    </a:lnTo>
                    <a:lnTo>
                      <a:pt x="4283" y="3748"/>
                    </a:lnTo>
                    <a:lnTo>
                      <a:pt x="4429" y="3796"/>
                    </a:lnTo>
                    <a:lnTo>
                      <a:pt x="4283" y="3821"/>
                    </a:lnTo>
                    <a:lnTo>
                      <a:pt x="3967" y="3821"/>
                    </a:lnTo>
                    <a:lnTo>
                      <a:pt x="3821" y="3772"/>
                    </a:lnTo>
                    <a:lnTo>
                      <a:pt x="3675" y="3723"/>
                    </a:lnTo>
                    <a:lnTo>
                      <a:pt x="3529" y="3650"/>
                    </a:lnTo>
                    <a:lnTo>
                      <a:pt x="3407" y="3577"/>
                    </a:lnTo>
                    <a:lnTo>
                      <a:pt x="3310" y="3456"/>
                    </a:lnTo>
                    <a:lnTo>
                      <a:pt x="3213" y="3358"/>
                    </a:lnTo>
                    <a:lnTo>
                      <a:pt x="3115" y="3237"/>
                    </a:lnTo>
                    <a:lnTo>
                      <a:pt x="2969" y="2945"/>
                    </a:lnTo>
                    <a:lnTo>
                      <a:pt x="2848" y="2653"/>
                    </a:lnTo>
                    <a:lnTo>
                      <a:pt x="2775" y="2361"/>
                    </a:lnTo>
                    <a:lnTo>
                      <a:pt x="2750" y="2069"/>
                    </a:lnTo>
                    <a:lnTo>
                      <a:pt x="2750" y="1898"/>
                    </a:lnTo>
                    <a:lnTo>
                      <a:pt x="2775" y="1728"/>
                    </a:lnTo>
                    <a:lnTo>
                      <a:pt x="2823" y="1558"/>
                    </a:lnTo>
                    <a:lnTo>
                      <a:pt x="2896" y="1412"/>
                    </a:lnTo>
                    <a:lnTo>
                      <a:pt x="3067" y="1120"/>
                    </a:lnTo>
                    <a:lnTo>
                      <a:pt x="3261" y="852"/>
                    </a:lnTo>
                    <a:lnTo>
                      <a:pt x="3359" y="755"/>
                    </a:lnTo>
                    <a:lnTo>
                      <a:pt x="3480" y="682"/>
                    </a:lnTo>
                    <a:lnTo>
                      <a:pt x="3699" y="560"/>
                    </a:lnTo>
                    <a:lnTo>
                      <a:pt x="3772" y="584"/>
                    </a:lnTo>
                    <a:lnTo>
                      <a:pt x="3845" y="560"/>
                    </a:lnTo>
                    <a:lnTo>
                      <a:pt x="4064" y="511"/>
                    </a:lnTo>
                    <a:lnTo>
                      <a:pt x="4259" y="487"/>
                    </a:lnTo>
                    <a:lnTo>
                      <a:pt x="4478" y="487"/>
                    </a:lnTo>
                    <a:close/>
                    <a:moveTo>
                      <a:pt x="4600" y="4818"/>
                    </a:moveTo>
                    <a:lnTo>
                      <a:pt x="4940" y="4842"/>
                    </a:lnTo>
                    <a:lnTo>
                      <a:pt x="4746" y="4915"/>
                    </a:lnTo>
                    <a:lnTo>
                      <a:pt x="4600" y="5037"/>
                    </a:lnTo>
                    <a:lnTo>
                      <a:pt x="4600" y="5061"/>
                    </a:lnTo>
                    <a:lnTo>
                      <a:pt x="4600" y="5086"/>
                    </a:lnTo>
                    <a:lnTo>
                      <a:pt x="4624" y="5110"/>
                    </a:lnTo>
                    <a:lnTo>
                      <a:pt x="4648" y="5134"/>
                    </a:lnTo>
                    <a:lnTo>
                      <a:pt x="4770" y="5110"/>
                    </a:lnTo>
                    <a:lnTo>
                      <a:pt x="4867" y="5086"/>
                    </a:lnTo>
                    <a:lnTo>
                      <a:pt x="5086" y="5013"/>
                    </a:lnTo>
                    <a:lnTo>
                      <a:pt x="5305" y="4964"/>
                    </a:lnTo>
                    <a:lnTo>
                      <a:pt x="5403" y="4940"/>
                    </a:lnTo>
                    <a:lnTo>
                      <a:pt x="5500" y="4915"/>
                    </a:lnTo>
                    <a:lnTo>
                      <a:pt x="5573" y="4940"/>
                    </a:lnTo>
                    <a:lnTo>
                      <a:pt x="5719" y="4964"/>
                    </a:lnTo>
                    <a:lnTo>
                      <a:pt x="5695" y="4988"/>
                    </a:lnTo>
                    <a:lnTo>
                      <a:pt x="5427" y="5086"/>
                    </a:lnTo>
                    <a:lnTo>
                      <a:pt x="5281" y="5159"/>
                    </a:lnTo>
                    <a:lnTo>
                      <a:pt x="5232" y="5207"/>
                    </a:lnTo>
                    <a:lnTo>
                      <a:pt x="5184" y="5256"/>
                    </a:lnTo>
                    <a:lnTo>
                      <a:pt x="5208" y="5280"/>
                    </a:lnTo>
                    <a:lnTo>
                      <a:pt x="5281" y="5329"/>
                    </a:lnTo>
                    <a:lnTo>
                      <a:pt x="5403" y="5353"/>
                    </a:lnTo>
                    <a:lnTo>
                      <a:pt x="5524" y="5353"/>
                    </a:lnTo>
                    <a:lnTo>
                      <a:pt x="5622" y="5329"/>
                    </a:lnTo>
                    <a:lnTo>
                      <a:pt x="5938" y="5256"/>
                    </a:lnTo>
                    <a:lnTo>
                      <a:pt x="6254" y="5183"/>
                    </a:lnTo>
                    <a:lnTo>
                      <a:pt x="6425" y="5305"/>
                    </a:lnTo>
                    <a:lnTo>
                      <a:pt x="6254" y="5329"/>
                    </a:lnTo>
                    <a:lnTo>
                      <a:pt x="6035" y="5378"/>
                    </a:lnTo>
                    <a:lnTo>
                      <a:pt x="5841" y="5451"/>
                    </a:lnTo>
                    <a:lnTo>
                      <a:pt x="5743" y="5475"/>
                    </a:lnTo>
                    <a:lnTo>
                      <a:pt x="5670" y="5548"/>
                    </a:lnTo>
                    <a:lnTo>
                      <a:pt x="5573" y="5597"/>
                    </a:lnTo>
                    <a:lnTo>
                      <a:pt x="5500" y="5645"/>
                    </a:lnTo>
                    <a:lnTo>
                      <a:pt x="5476" y="5670"/>
                    </a:lnTo>
                    <a:lnTo>
                      <a:pt x="5500" y="5694"/>
                    </a:lnTo>
                    <a:lnTo>
                      <a:pt x="5573" y="5694"/>
                    </a:lnTo>
                    <a:lnTo>
                      <a:pt x="5622" y="5718"/>
                    </a:lnTo>
                    <a:lnTo>
                      <a:pt x="5670" y="5718"/>
                    </a:lnTo>
                    <a:lnTo>
                      <a:pt x="5743" y="5743"/>
                    </a:lnTo>
                    <a:lnTo>
                      <a:pt x="5889" y="5718"/>
                    </a:lnTo>
                    <a:lnTo>
                      <a:pt x="6035" y="5694"/>
                    </a:lnTo>
                    <a:lnTo>
                      <a:pt x="6230" y="5645"/>
                    </a:lnTo>
                    <a:lnTo>
                      <a:pt x="6400" y="5621"/>
                    </a:lnTo>
                    <a:lnTo>
                      <a:pt x="6571" y="5621"/>
                    </a:lnTo>
                    <a:lnTo>
                      <a:pt x="6668" y="5645"/>
                    </a:lnTo>
                    <a:lnTo>
                      <a:pt x="6741" y="5670"/>
                    </a:lnTo>
                    <a:lnTo>
                      <a:pt x="6668" y="5694"/>
                    </a:lnTo>
                    <a:lnTo>
                      <a:pt x="6498" y="5718"/>
                    </a:lnTo>
                    <a:lnTo>
                      <a:pt x="6352" y="5767"/>
                    </a:lnTo>
                    <a:lnTo>
                      <a:pt x="6206" y="5840"/>
                    </a:lnTo>
                    <a:lnTo>
                      <a:pt x="6133" y="5913"/>
                    </a:lnTo>
                    <a:lnTo>
                      <a:pt x="6108" y="5962"/>
                    </a:lnTo>
                    <a:lnTo>
                      <a:pt x="6084" y="6010"/>
                    </a:lnTo>
                    <a:lnTo>
                      <a:pt x="6108" y="6059"/>
                    </a:lnTo>
                    <a:lnTo>
                      <a:pt x="6133" y="6083"/>
                    </a:lnTo>
                    <a:lnTo>
                      <a:pt x="6181" y="6108"/>
                    </a:lnTo>
                    <a:lnTo>
                      <a:pt x="6279" y="6108"/>
                    </a:lnTo>
                    <a:lnTo>
                      <a:pt x="6400" y="6083"/>
                    </a:lnTo>
                    <a:lnTo>
                      <a:pt x="6619" y="6010"/>
                    </a:lnTo>
                    <a:lnTo>
                      <a:pt x="7130" y="6010"/>
                    </a:lnTo>
                    <a:lnTo>
                      <a:pt x="7203" y="6108"/>
                    </a:lnTo>
                    <a:lnTo>
                      <a:pt x="7276" y="6229"/>
                    </a:lnTo>
                    <a:lnTo>
                      <a:pt x="7106" y="6278"/>
                    </a:lnTo>
                    <a:lnTo>
                      <a:pt x="6936" y="6351"/>
                    </a:lnTo>
                    <a:lnTo>
                      <a:pt x="6790" y="6473"/>
                    </a:lnTo>
                    <a:lnTo>
                      <a:pt x="6668" y="6594"/>
                    </a:lnTo>
                    <a:lnTo>
                      <a:pt x="6668" y="6619"/>
                    </a:lnTo>
                    <a:lnTo>
                      <a:pt x="6887" y="6619"/>
                    </a:lnTo>
                    <a:lnTo>
                      <a:pt x="7082" y="6594"/>
                    </a:lnTo>
                    <a:lnTo>
                      <a:pt x="7471" y="6570"/>
                    </a:lnTo>
                    <a:lnTo>
                      <a:pt x="7544" y="6765"/>
                    </a:lnTo>
                    <a:lnTo>
                      <a:pt x="7130" y="6862"/>
                    </a:lnTo>
                    <a:lnTo>
                      <a:pt x="6984" y="6935"/>
                    </a:lnTo>
                    <a:lnTo>
                      <a:pt x="6936" y="6959"/>
                    </a:lnTo>
                    <a:lnTo>
                      <a:pt x="6911" y="6984"/>
                    </a:lnTo>
                    <a:lnTo>
                      <a:pt x="6960" y="7057"/>
                    </a:lnTo>
                    <a:lnTo>
                      <a:pt x="7033" y="7081"/>
                    </a:lnTo>
                    <a:lnTo>
                      <a:pt x="7106" y="7105"/>
                    </a:lnTo>
                    <a:lnTo>
                      <a:pt x="7203" y="7105"/>
                    </a:lnTo>
                    <a:lnTo>
                      <a:pt x="7422" y="7081"/>
                    </a:lnTo>
                    <a:lnTo>
                      <a:pt x="7641" y="7032"/>
                    </a:lnTo>
                    <a:lnTo>
                      <a:pt x="7714" y="7227"/>
                    </a:lnTo>
                    <a:lnTo>
                      <a:pt x="7544" y="7276"/>
                    </a:lnTo>
                    <a:lnTo>
                      <a:pt x="7349" y="7349"/>
                    </a:lnTo>
                    <a:lnTo>
                      <a:pt x="7203" y="7422"/>
                    </a:lnTo>
                    <a:lnTo>
                      <a:pt x="7155" y="7470"/>
                    </a:lnTo>
                    <a:lnTo>
                      <a:pt x="7106" y="7543"/>
                    </a:lnTo>
                    <a:lnTo>
                      <a:pt x="7106" y="7568"/>
                    </a:lnTo>
                    <a:lnTo>
                      <a:pt x="7106" y="7592"/>
                    </a:lnTo>
                    <a:lnTo>
                      <a:pt x="7130" y="7616"/>
                    </a:lnTo>
                    <a:lnTo>
                      <a:pt x="7155" y="7616"/>
                    </a:lnTo>
                    <a:lnTo>
                      <a:pt x="7228" y="7568"/>
                    </a:lnTo>
                    <a:lnTo>
                      <a:pt x="7325" y="7543"/>
                    </a:lnTo>
                    <a:lnTo>
                      <a:pt x="7495" y="7519"/>
                    </a:lnTo>
                    <a:lnTo>
                      <a:pt x="7763" y="7470"/>
                    </a:lnTo>
                    <a:lnTo>
                      <a:pt x="7836" y="7762"/>
                    </a:lnTo>
                    <a:lnTo>
                      <a:pt x="7812" y="7787"/>
                    </a:lnTo>
                    <a:lnTo>
                      <a:pt x="7568" y="7811"/>
                    </a:lnTo>
                    <a:lnTo>
                      <a:pt x="7349" y="7884"/>
                    </a:lnTo>
                    <a:lnTo>
                      <a:pt x="7301" y="7933"/>
                    </a:lnTo>
                    <a:lnTo>
                      <a:pt x="7301" y="7981"/>
                    </a:lnTo>
                    <a:lnTo>
                      <a:pt x="7301" y="8030"/>
                    </a:lnTo>
                    <a:lnTo>
                      <a:pt x="7349" y="8054"/>
                    </a:lnTo>
                    <a:lnTo>
                      <a:pt x="7447" y="8079"/>
                    </a:lnTo>
                    <a:lnTo>
                      <a:pt x="7568" y="8079"/>
                    </a:lnTo>
                    <a:lnTo>
                      <a:pt x="7763" y="8054"/>
                    </a:lnTo>
                    <a:lnTo>
                      <a:pt x="7885" y="8030"/>
                    </a:lnTo>
                    <a:lnTo>
                      <a:pt x="7933" y="8273"/>
                    </a:lnTo>
                    <a:lnTo>
                      <a:pt x="7690" y="8346"/>
                    </a:lnTo>
                    <a:lnTo>
                      <a:pt x="7593" y="8395"/>
                    </a:lnTo>
                    <a:lnTo>
                      <a:pt x="7495" y="8468"/>
                    </a:lnTo>
                    <a:lnTo>
                      <a:pt x="7495" y="8492"/>
                    </a:lnTo>
                    <a:lnTo>
                      <a:pt x="7739" y="8541"/>
                    </a:lnTo>
                    <a:lnTo>
                      <a:pt x="7958" y="8541"/>
                    </a:lnTo>
                    <a:lnTo>
                      <a:pt x="7982" y="8809"/>
                    </a:lnTo>
                    <a:lnTo>
                      <a:pt x="7860" y="8833"/>
                    </a:lnTo>
                    <a:lnTo>
                      <a:pt x="7739" y="8857"/>
                    </a:lnTo>
                    <a:lnTo>
                      <a:pt x="7641" y="8930"/>
                    </a:lnTo>
                    <a:lnTo>
                      <a:pt x="7568" y="9003"/>
                    </a:lnTo>
                    <a:lnTo>
                      <a:pt x="7544" y="9052"/>
                    </a:lnTo>
                    <a:lnTo>
                      <a:pt x="7568" y="9101"/>
                    </a:lnTo>
                    <a:lnTo>
                      <a:pt x="7690" y="9125"/>
                    </a:lnTo>
                    <a:lnTo>
                      <a:pt x="7787" y="9125"/>
                    </a:lnTo>
                    <a:lnTo>
                      <a:pt x="8006" y="9101"/>
                    </a:lnTo>
                    <a:lnTo>
                      <a:pt x="8006" y="9320"/>
                    </a:lnTo>
                    <a:lnTo>
                      <a:pt x="7933" y="9344"/>
                    </a:lnTo>
                    <a:lnTo>
                      <a:pt x="7860" y="9368"/>
                    </a:lnTo>
                    <a:lnTo>
                      <a:pt x="7787" y="9417"/>
                    </a:lnTo>
                    <a:lnTo>
                      <a:pt x="7666" y="9490"/>
                    </a:lnTo>
                    <a:lnTo>
                      <a:pt x="7641" y="9539"/>
                    </a:lnTo>
                    <a:lnTo>
                      <a:pt x="7666" y="9563"/>
                    </a:lnTo>
                    <a:lnTo>
                      <a:pt x="7787" y="9587"/>
                    </a:lnTo>
                    <a:lnTo>
                      <a:pt x="7933" y="9612"/>
                    </a:lnTo>
                    <a:lnTo>
                      <a:pt x="8031" y="9612"/>
                    </a:lnTo>
                    <a:lnTo>
                      <a:pt x="8031" y="9855"/>
                    </a:lnTo>
                    <a:lnTo>
                      <a:pt x="7909" y="9879"/>
                    </a:lnTo>
                    <a:lnTo>
                      <a:pt x="7787" y="9928"/>
                    </a:lnTo>
                    <a:lnTo>
                      <a:pt x="7690" y="10001"/>
                    </a:lnTo>
                    <a:lnTo>
                      <a:pt x="7666" y="10025"/>
                    </a:lnTo>
                    <a:lnTo>
                      <a:pt x="7666" y="10050"/>
                    </a:lnTo>
                    <a:lnTo>
                      <a:pt x="7714" y="10098"/>
                    </a:lnTo>
                    <a:lnTo>
                      <a:pt x="8031" y="10098"/>
                    </a:lnTo>
                    <a:lnTo>
                      <a:pt x="8006" y="10415"/>
                    </a:lnTo>
                    <a:lnTo>
                      <a:pt x="7885" y="10439"/>
                    </a:lnTo>
                    <a:lnTo>
                      <a:pt x="7739" y="10488"/>
                    </a:lnTo>
                    <a:lnTo>
                      <a:pt x="7714" y="10512"/>
                    </a:lnTo>
                    <a:lnTo>
                      <a:pt x="7714" y="10536"/>
                    </a:lnTo>
                    <a:lnTo>
                      <a:pt x="7739" y="10585"/>
                    </a:lnTo>
                    <a:lnTo>
                      <a:pt x="7763" y="10609"/>
                    </a:lnTo>
                    <a:lnTo>
                      <a:pt x="7885" y="10634"/>
                    </a:lnTo>
                    <a:lnTo>
                      <a:pt x="7982" y="10634"/>
                    </a:lnTo>
                    <a:lnTo>
                      <a:pt x="7958" y="10901"/>
                    </a:lnTo>
                    <a:lnTo>
                      <a:pt x="7909" y="10926"/>
                    </a:lnTo>
                    <a:lnTo>
                      <a:pt x="7860" y="10926"/>
                    </a:lnTo>
                    <a:lnTo>
                      <a:pt x="7812" y="10950"/>
                    </a:lnTo>
                    <a:lnTo>
                      <a:pt x="7787" y="10950"/>
                    </a:lnTo>
                    <a:lnTo>
                      <a:pt x="7787" y="10999"/>
                    </a:lnTo>
                    <a:lnTo>
                      <a:pt x="7860" y="11047"/>
                    </a:lnTo>
                    <a:lnTo>
                      <a:pt x="7933" y="11072"/>
                    </a:lnTo>
                    <a:lnTo>
                      <a:pt x="7958" y="11145"/>
                    </a:lnTo>
                    <a:lnTo>
                      <a:pt x="7982" y="11193"/>
                    </a:lnTo>
                    <a:lnTo>
                      <a:pt x="8079" y="11266"/>
                    </a:lnTo>
                    <a:lnTo>
                      <a:pt x="8055" y="11437"/>
                    </a:lnTo>
                    <a:lnTo>
                      <a:pt x="8006" y="11583"/>
                    </a:lnTo>
                    <a:lnTo>
                      <a:pt x="7933" y="11729"/>
                    </a:lnTo>
                    <a:lnTo>
                      <a:pt x="7812" y="11826"/>
                    </a:lnTo>
                    <a:lnTo>
                      <a:pt x="7690" y="11899"/>
                    </a:lnTo>
                    <a:lnTo>
                      <a:pt x="7520" y="11899"/>
                    </a:lnTo>
                    <a:lnTo>
                      <a:pt x="7447" y="11850"/>
                    </a:lnTo>
                    <a:lnTo>
                      <a:pt x="7398" y="11802"/>
                    </a:lnTo>
                    <a:lnTo>
                      <a:pt x="7325" y="11729"/>
                    </a:lnTo>
                    <a:lnTo>
                      <a:pt x="7301" y="11656"/>
                    </a:lnTo>
                    <a:lnTo>
                      <a:pt x="7276" y="11583"/>
                    </a:lnTo>
                    <a:lnTo>
                      <a:pt x="7276" y="11388"/>
                    </a:lnTo>
                    <a:lnTo>
                      <a:pt x="7301" y="11242"/>
                    </a:lnTo>
                    <a:lnTo>
                      <a:pt x="7398" y="11096"/>
                    </a:lnTo>
                    <a:lnTo>
                      <a:pt x="7422" y="11023"/>
                    </a:lnTo>
                    <a:lnTo>
                      <a:pt x="7447" y="10974"/>
                    </a:lnTo>
                    <a:lnTo>
                      <a:pt x="7447" y="10828"/>
                    </a:lnTo>
                    <a:lnTo>
                      <a:pt x="7374" y="10561"/>
                    </a:lnTo>
                    <a:lnTo>
                      <a:pt x="7301" y="10074"/>
                    </a:lnTo>
                    <a:lnTo>
                      <a:pt x="7252" y="9612"/>
                    </a:lnTo>
                    <a:lnTo>
                      <a:pt x="7179" y="9125"/>
                    </a:lnTo>
                    <a:lnTo>
                      <a:pt x="7106" y="8906"/>
                    </a:lnTo>
                    <a:lnTo>
                      <a:pt x="7033" y="8663"/>
                    </a:lnTo>
                    <a:lnTo>
                      <a:pt x="6765" y="7957"/>
                    </a:lnTo>
                    <a:lnTo>
                      <a:pt x="6449" y="7276"/>
                    </a:lnTo>
                    <a:lnTo>
                      <a:pt x="6400" y="7203"/>
                    </a:lnTo>
                    <a:lnTo>
                      <a:pt x="6352" y="7105"/>
                    </a:lnTo>
                    <a:lnTo>
                      <a:pt x="6327" y="7057"/>
                    </a:lnTo>
                    <a:lnTo>
                      <a:pt x="6206" y="7057"/>
                    </a:lnTo>
                    <a:lnTo>
                      <a:pt x="6157" y="7081"/>
                    </a:lnTo>
                    <a:lnTo>
                      <a:pt x="6133" y="7105"/>
                    </a:lnTo>
                    <a:lnTo>
                      <a:pt x="6133" y="7154"/>
                    </a:lnTo>
                    <a:lnTo>
                      <a:pt x="6133" y="7227"/>
                    </a:lnTo>
                    <a:lnTo>
                      <a:pt x="5987" y="7227"/>
                    </a:lnTo>
                    <a:lnTo>
                      <a:pt x="5816" y="7251"/>
                    </a:lnTo>
                    <a:lnTo>
                      <a:pt x="5743" y="7276"/>
                    </a:lnTo>
                    <a:lnTo>
                      <a:pt x="5670" y="7300"/>
                    </a:lnTo>
                    <a:lnTo>
                      <a:pt x="5646" y="7349"/>
                    </a:lnTo>
                    <a:lnTo>
                      <a:pt x="5646" y="7397"/>
                    </a:lnTo>
                    <a:lnTo>
                      <a:pt x="5670" y="7422"/>
                    </a:lnTo>
                    <a:lnTo>
                      <a:pt x="5695" y="7470"/>
                    </a:lnTo>
                    <a:lnTo>
                      <a:pt x="5743" y="7495"/>
                    </a:lnTo>
                    <a:lnTo>
                      <a:pt x="5816" y="7519"/>
                    </a:lnTo>
                    <a:lnTo>
                      <a:pt x="6133" y="7519"/>
                    </a:lnTo>
                    <a:lnTo>
                      <a:pt x="6133" y="7714"/>
                    </a:lnTo>
                    <a:lnTo>
                      <a:pt x="6084" y="7714"/>
                    </a:lnTo>
                    <a:lnTo>
                      <a:pt x="5768" y="7738"/>
                    </a:lnTo>
                    <a:lnTo>
                      <a:pt x="5597" y="7787"/>
                    </a:lnTo>
                    <a:lnTo>
                      <a:pt x="5451" y="7860"/>
                    </a:lnTo>
                    <a:lnTo>
                      <a:pt x="5427" y="7884"/>
                    </a:lnTo>
                    <a:lnTo>
                      <a:pt x="5451" y="7933"/>
                    </a:lnTo>
                    <a:lnTo>
                      <a:pt x="5573" y="7981"/>
                    </a:lnTo>
                    <a:lnTo>
                      <a:pt x="5719" y="8006"/>
                    </a:lnTo>
                    <a:lnTo>
                      <a:pt x="6157" y="8006"/>
                    </a:lnTo>
                    <a:lnTo>
                      <a:pt x="6157" y="8298"/>
                    </a:lnTo>
                    <a:lnTo>
                      <a:pt x="5962" y="8298"/>
                    </a:lnTo>
                    <a:lnTo>
                      <a:pt x="5792" y="8322"/>
                    </a:lnTo>
                    <a:lnTo>
                      <a:pt x="5646" y="8322"/>
                    </a:lnTo>
                    <a:lnTo>
                      <a:pt x="5500" y="8371"/>
                    </a:lnTo>
                    <a:lnTo>
                      <a:pt x="5354" y="8444"/>
                    </a:lnTo>
                    <a:lnTo>
                      <a:pt x="5232" y="8541"/>
                    </a:lnTo>
                    <a:lnTo>
                      <a:pt x="5232" y="8565"/>
                    </a:lnTo>
                    <a:lnTo>
                      <a:pt x="5232" y="8590"/>
                    </a:lnTo>
                    <a:lnTo>
                      <a:pt x="5378" y="8638"/>
                    </a:lnTo>
                    <a:lnTo>
                      <a:pt x="5524" y="8663"/>
                    </a:lnTo>
                    <a:lnTo>
                      <a:pt x="5987" y="8663"/>
                    </a:lnTo>
                    <a:lnTo>
                      <a:pt x="6157" y="8638"/>
                    </a:lnTo>
                    <a:lnTo>
                      <a:pt x="6157" y="8784"/>
                    </a:lnTo>
                    <a:lnTo>
                      <a:pt x="6084" y="8760"/>
                    </a:lnTo>
                    <a:lnTo>
                      <a:pt x="5987" y="8784"/>
                    </a:lnTo>
                    <a:lnTo>
                      <a:pt x="5816" y="8809"/>
                    </a:lnTo>
                    <a:lnTo>
                      <a:pt x="5549" y="8833"/>
                    </a:lnTo>
                    <a:lnTo>
                      <a:pt x="5403" y="8857"/>
                    </a:lnTo>
                    <a:lnTo>
                      <a:pt x="5281" y="8906"/>
                    </a:lnTo>
                    <a:lnTo>
                      <a:pt x="5257" y="8930"/>
                    </a:lnTo>
                    <a:lnTo>
                      <a:pt x="5281" y="8955"/>
                    </a:lnTo>
                    <a:lnTo>
                      <a:pt x="5403" y="9028"/>
                    </a:lnTo>
                    <a:lnTo>
                      <a:pt x="5549" y="9052"/>
                    </a:lnTo>
                    <a:lnTo>
                      <a:pt x="5670" y="9076"/>
                    </a:lnTo>
                    <a:lnTo>
                      <a:pt x="5816" y="9101"/>
                    </a:lnTo>
                    <a:lnTo>
                      <a:pt x="5987" y="9101"/>
                    </a:lnTo>
                    <a:lnTo>
                      <a:pt x="6084" y="9076"/>
                    </a:lnTo>
                    <a:lnTo>
                      <a:pt x="6181" y="9076"/>
                    </a:lnTo>
                    <a:lnTo>
                      <a:pt x="6181" y="9320"/>
                    </a:lnTo>
                    <a:lnTo>
                      <a:pt x="5962" y="9295"/>
                    </a:lnTo>
                    <a:lnTo>
                      <a:pt x="5743" y="9320"/>
                    </a:lnTo>
                    <a:lnTo>
                      <a:pt x="5500" y="9344"/>
                    </a:lnTo>
                    <a:lnTo>
                      <a:pt x="5378" y="9393"/>
                    </a:lnTo>
                    <a:lnTo>
                      <a:pt x="5281" y="9441"/>
                    </a:lnTo>
                    <a:lnTo>
                      <a:pt x="5257" y="9466"/>
                    </a:lnTo>
                    <a:lnTo>
                      <a:pt x="5257" y="9514"/>
                    </a:lnTo>
                    <a:lnTo>
                      <a:pt x="5305" y="9563"/>
                    </a:lnTo>
                    <a:lnTo>
                      <a:pt x="5378" y="9587"/>
                    </a:lnTo>
                    <a:lnTo>
                      <a:pt x="5476" y="9612"/>
                    </a:lnTo>
                    <a:lnTo>
                      <a:pt x="5914" y="9612"/>
                    </a:lnTo>
                    <a:lnTo>
                      <a:pt x="6181" y="9636"/>
                    </a:lnTo>
                    <a:lnTo>
                      <a:pt x="6157" y="9855"/>
                    </a:lnTo>
                    <a:lnTo>
                      <a:pt x="6060" y="9855"/>
                    </a:lnTo>
                    <a:lnTo>
                      <a:pt x="5670" y="9928"/>
                    </a:lnTo>
                    <a:lnTo>
                      <a:pt x="5500" y="9952"/>
                    </a:lnTo>
                    <a:lnTo>
                      <a:pt x="5427" y="10001"/>
                    </a:lnTo>
                    <a:lnTo>
                      <a:pt x="5403" y="10001"/>
                    </a:lnTo>
                    <a:lnTo>
                      <a:pt x="5378" y="10025"/>
                    </a:lnTo>
                    <a:lnTo>
                      <a:pt x="5378" y="10098"/>
                    </a:lnTo>
                    <a:lnTo>
                      <a:pt x="5403" y="10147"/>
                    </a:lnTo>
                    <a:lnTo>
                      <a:pt x="5451" y="10171"/>
                    </a:lnTo>
                    <a:lnTo>
                      <a:pt x="5500" y="10196"/>
                    </a:lnTo>
                    <a:lnTo>
                      <a:pt x="5622" y="10220"/>
                    </a:lnTo>
                    <a:lnTo>
                      <a:pt x="5743" y="10220"/>
                    </a:lnTo>
                    <a:lnTo>
                      <a:pt x="5938" y="10196"/>
                    </a:lnTo>
                    <a:lnTo>
                      <a:pt x="6133" y="10171"/>
                    </a:lnTo>
                    <a:lnTo>
                      <a:pt x="6157" y="10147"/>
                    </a:lnTo>
                    <a:lnTo>
                      <a:pt x="6157" y="10366"/>
                    </a:lnTo>
                    <a:lnTo>
                      <a:pt x="6011" y="10390"/>
                    </a:lnTo>
                    <a:lnTo>
                      <a:pt x="5889" y="10415"/>
                    </a:lnTo>
                    <a:lnTo>
                      <a:pt x="5573" y="10512"/>
                    </a:lnTo>
                    <a:lnTo>
                      <a:pt x="5403" y="10585"/>
                    </a:lnTo>
                    <a:lnTo>
                      <a:pt x="5354" y="10634"/>
                    </a:lnTo>
                    <a:lnTo>
                      <a:pt x="5354" y="10658"/>
                    </a:lnTo>
                    <a:lnTo>
                      <a:pt x="5403" y="10707"/>
                    </a:lnTo>
                    <a:lnTo>
                      <a:pt x="5451" y="10731"/>
                    </a:lnTo>
                    <a:lnTo>
                      <a:pt x="5573" y="10755"/>
                    </a:lnTo>
                    <a:lnTo>
                      <a:pt x="5841" y="10731"/>
                    </a:lnTo>
                    <a:lnTo>
                      <a:pt x="6157" y="10682"/>
                    </a:lnTo>
                    <a:lnTo>
                      <a:pt x="6157" y="10999"/>
                    </a:lnTo>
                    <a:lnTo>
                      <a:pt x="6133" y="10999"/>
                    </a:lnTo>
                    <a:lnTo>
                      <a:pt x="5938" y="11023"/>
                    </a:lnTo>
                    <a:lnTo>
                      <a:pt x="5743" y="11047"/>
                    </a:lnTo>
                    <a:lnTo>
                      <a:pt x="5549" y="11120"/>
                    </a:lnTo>
                    <a:lnTo>
                      <a:pt x="5378" y="11193"/>
                    </a:lnTo>
                    <a:lnTo>
                      <a:pt x="5354" y="11218"/>
                    </a:lnTo>
                    <a:lnTo>
                      <a:pt x="5354" y="11242"/>
                    </a:lnTo>
                    <a:lnTo>
                      <a:pt x="5354" y="11266"/>
                    </a:lnTo>
                    <a:lnTo>
                      <a:pt x="5378" y="11291"/>
                    </a:lnTo>
                    <a:lnTo>
                      <a:pt x="5573" y="11315"/>
                    </a:lnTo>
                    <a:lnTo>
                      <a:pt x="5768" y="11315"/>
                    </a:lnTo>
                    <a:lnTo>
                      <a:pt x="6133" y="11291"/>
                    </a:lnTo>
                    <a:lnTo>
                      <a:pt x="6157" y="11266"/>
                    </a:lnTo>
                    <a:lnTo>
                      <a:pt x="6157" y="11558"/>
                    </a:lnTo>
                    <a:lnTo>
                      <a:pt x="6011" y="11558"/>
                    </a:lnTo>
                    <a:lnTo>
                      <a:pt x="5841" y="11607"/>
                    </a:lnTo>
                    <a:lnTo>
                      <a:pt x="5573" y="11656"/>
                    </a:lnTo>
                    <a:lnTo>
                      <a:pt x="5330" y="11753"/>
                    </a:lnTo>
                    <a:lnTo>
                      <a:pt x="5305" y="11777"/>
                    </a:lnTo>
                    <a:lnTo>
                      <a:pt x="5305" y="11826"/>
                    </a:lnTo>
                    <a:lnTo>
                      <a:pt x="5330" y="11850"/>
                    </a:lnTo>
                    <a:lnTo>
                      <a:pt x="5378" y="11850"/>
                    </a:lnTo>
                    <a:lnTo>
                      <a:pt x="5622" y="11875"/>
                    </a:lnTo>
                    <a:lnTo>
                      <a:pt x="5865" y="11850"/>
                    </a:lnTo>
                    <a:lnTo>
                      <a:pt x="6011" y="11850"/>
                    </a:lnTo>
                    <a:lnTo>
                      <a:pt x="6084" y="11826"/>
                    </a:lnTo>
                    <a:lnTo>
                      <a:pt x="6157" y="11802"/>
                    </a:lnTo>
                    <a:lnTo>
                      <a:pt x="6157" y="12020"/>
                    </a:lnTo>
                    <a:lnTo>
                      <a:pt x="5962" y="12020"/>
                    </a:lnTo>
                    <a:lnTo>
                      <a:pt x="5743" y="12045"/>
                    </a:lnTo>
                    <a:lnTo>
                      <a:pt x="5549" y="12118"/>
                    </a:lnTo>
                    <a:lnTo>
                      <a:pt x="5476" y="12142"/>
                    </a:lnTo>
                    <a:lnTo>
                      <a:pt x="5378" y="12191"/>
                    </a:lnTo>
                    <a:lnTo>
                      <a:pt x="5378" y="12239"/>
                    </a:lnTo>
                    <a:lnTo>
                      <a:pt x="5378" y="12264"/>
                    </a:lnTo>
                    <a:lnTo>
                      <a:pt x="5476" y="12312"/>
                    </a:lnTo>
                    <a:lnTo>
                      <a:pt x="5549" y="12337"/>
                    </a:lnTo>
                    <a:lnTo>
                      <a:pt x="5743" y="12385"/>
                    </a:lnTo>
                    <a:lnTo>
                      <a:pt x="5962" y="12361"/>
                    </a:lnTo>
                    <a:lnTo>
                      <a:pt x="6157" y="12361"/>
                    </a:lnTo>
                    <a:lnTo>
                      <a:pt x="6157" y="12458"/>
                    </a:lnTo>
                    <a:lnTo>
                      <a:pt x="6157" y="12483"/>
                    </a:lnTo>
                    <a:lnTo>
                      <a:pt x="6011" y="12531"/>
                    </a:lnTo>
                    <a:lnTo>
                      <a:pt x="5889" y="12580"/>
                    </a:lnTo>
                    <a:lnTo>
                      <a:pt x="5622" y="12653"/>
                    </a:lnTo>
                    <a:lnTo>
                      <a:pt x="5500" y="12702"/>
                    </a:lnTo>
                    <a:lnTo>
                      <a:pt x="5403" y="12750"/>
                    </a:lnTo>
                    <a:lnTo>
                      <a:pt x="5378" y="12799"/>
                    </a:lnTo>
                    <a:lnTo>
                      <a:pt x="5378" y="12823"/>
                    </a:lnTo>
                    <a:lnTo>
                      <a:pt x="5403" y="12848"/>
                    </a:lnTo>
                    <a:lnTo>
                      <a:pt x="5500" y="12872"/>
                    </a:lnTo>
                    <a:lnTo>
                      <a:pt x="5622" y="12896"/>
                    </a:lnTo>
                    <a:lnTo>
                      <a:pt x="5743" y="12921"/>
                    </a:lnTo>
                    <a:lnTo>
                      <a:pt x="5865" y="12896"/>
                    </a:lnTo>
                    <a:lnTo>
                      <a:pt x="6011" y="12872"/>
                    </a:lnTo>
                    <a:lnTo>
                      <a:pt x="6181" y="12848"/>
                    </a:lnTo>
                    <a:lnTo>
                      <a:pt x="6181" y="13042"/>
                    </a:lnTo>
                    <a:lnTo>
                      <a:pt x="6108" y="13018"/>
                    </a:lnTo>
                    <a:lnTo>
                      <a:pt x="5962" y="13042"/>
                    </a:lnTo>
                    <a:lnTo>
                      <a:pt x="5841" y="13091"/>
                    </a:lnTo>
                    <a:lnTo>
                      <a:pt x="5719" y="13164"/>
                    </a:lnTo>
                    <a:lnTo>
                      <a:pt x="5573" y="13237"/>
                    </a:lnTo>
                    <a:lnTo>
                      <a:pt x="5549" y="13261"/>
                    </a:lnTo>
                    <a:lnTo>
                      <a:pt x="5573" y="13286"/>
                    </a:lnTo>
                    <a:lnTo>
                      <a:pt x="5597" y="13334"/>
                    </a:lnTo>
                    <a:lnTo>
                      <a:pt x="5622" y="13334"/>
                    </a:lnTo>
                    <a:lnTo>
                      <a:pt x="5743" y="13310"/>
                    </a:lnTo>
                    <a:lnTo>
                      <a:pt x="6157" y="13310"/>
                    </a:lnTo>
                    <a:lnTo>
                      <a:pt x="6206" y="13286"/>
                    </a:lnTo>
                    <a:lnTo>
                      <a:pt x="6206" y="13529"/>
                    </a:lnTo>
                    <a:lnTo>
                      <a:pt x="6035" y="13553"/>
                    </a:lnTo>
                    <a:lnTo>
                      <a:pt x="5865" y="13553"/>
                    </a:lnTo>
                    <a:lnTo>
                      <a:pt x="5719" y="13602"/>
                    </a:lnTo>
                    <a:lnTo>
                      <a:pt x="5573" y="13675"/>
                    </a:lnTo>
                    <a:lnTo>
                      <a:pt x="5524" y="13724"/>
                    </a:lnTo>
                    <a:lnTo>
                      <a:pt x="5476" y="13797"/>
                    </a:lnTo>
                    <a:lnTo>
                      <a:pt x="5476" y="13870"/>
                    </a:lnTo>
                    <a:lnTo>
                      <a:pt x="5476" y="13894"/>
                    </a:lnTo>
                    <a:lnTo>
                      <a:pt x="5500" y="13918"/>
                    </a:lnTo>
                    <a:lnTo>
                      <a:pt x="5646" y="13967"/>
                    </a:lnTo>
                    <a:lnTo>
                      <a:pt x="5792" y="13967"/>
                    </a:lnTo>
                    <a:lnTo>
                      <a:pt x="6108" y="13943"/>
                    </a:lnTo>
                    <a:lnTo>
                      <a:pt x="6254" y="13943"/>
                    </a:lnTo>
                    <a:lnTo>
                      <a:pt x="6279" y="14235"/>
                    </a:lnTo>
                    <a:lnTo>
                      <a:pt x="6011" y="14308"/>
                    </a:lnTo>
                    <a:lnTo>
                      <a:pt x="5841" y="14332"/>
                    </a:lnTo>
                    <a:lnTo>
                      <a:pt x="5670" y="14381"/>
                    </a:lnTo>
                    <a:lnTo>
                      <a:pt x="5622" y="14429"/>
                    </a:lnTo>
                    <a:lnTo>
                      <a:pt x="5597" y="14478"/>
                    </a:lnTo>
                    <a:lnTo>
                      <a:pt x="5622" y="14551"/>
                    </a:lnTo>
                    <a:lnTo>
                      <a:pt x="5670" y="14600"/>
                    </a:lnTo>
                    <a:lnTo>
                      <a:pt x="5719" y="14624"/>
                    </a:lnTo>
                    <a:lnTo>
                      <a:pt x="5792" y="14648"/>
                    </a:lnTo>
                    <a:lnTo>
                      <a:pt x="5962" y="14673"/>
                    </a:lnTo>
                    <a:lnTo>
                      <a:pt x="6133" y="14648"/>
                    </a:lnTo>
                    <a:lnTo>
                      <a:pt x="6303" y="14600"/>
                    </a:lnTo>
                    <a:lnTo>
                      <a:pt x="6303" y="14770"/>
                    </a:lnTo>
                    <a:lnTo>
                      <a:pt x="6133" y="14794"/>
                    </a:lnTo>
                    <a:lnTo>
                      <a:pt x="5962" y="14867"/>
                    </a:lnTo>
                    <a:lnTo>
                      <a:pt x="5841" y="14916"/>
                    </a:lnTo>
                    <a:lnTo>
                      <a:pt x="5719" y="14965"/>
                    </a:lnTo>
                    <a:lnTo>
                      <a:pt x="5646" y="15062"/>
                    </a:lnTo>
                    <a:lnTo>
                      <a:pt x="5597" y="15111"/>
                    </a:lnTo>
                    <a:lnTo>
                      <a:pt x="5573" y="15159"/>
                    </a:lnTo>
                    <a:lnTo>
                      <a:pt x="5573" y="15184"/>
                    </a:lnTo>
                    <a:lnTo>
                      <a:pt x="5597" y="15208"/>
                    </a:lnTo>
                    <a:lnTo>
                      <a:pt x="5670" y="15257"/>
                    </a:lnTo>
                    <a:lnTo>
                      <a:pt x="5768" y="15281"/>
                    </a:lnTo>
                    <a:lnTo>
                      <a:pt x="5962" y="15257"/>
                    </a:lnTo>
                    <a:lnTo>
                      <a:pt x="6352" y="15184"/>
                    </a:lnTo>
                    <a:lnTo>
                      <a:pt x="6376" y="15451"/>
                    </a:lnTo>
                    <a:lnTo>
                      <a:pt x="6133" y="15476"/>
                    </a:lnTo>
                    <a:lnTo>
                      <a:pt x="5865" y="15524"/>
                    </a:lnTo>
                    <a:lnTo>
                      <a:pt x="5743" y="15573"/>
                    </a:lnTo>
                    <a:lnTo>
                      <a:pt x="5646" y="15646"/>
                    </a:lnTo>
                    <a:lnTo>
                      <a:pt x="5622" y="15646"/>
                    </a:lnTo>
                    <a:lnTo>
                      <a:pt x="5622" y="15670"/>
                    </a:lnTo>
                    <a:lnTo>
                      <a:pt x="5695" y="15768"/>
                    </a:lnTo>
                    <a:lnTo>
                      <a:pt x="5792" y="15816"/>
                    </a:lnTo>
                    <a:lnTo>
                      <a:pt x="5889" y="15841"/>
                    </a:lnTo>
                    <a:lnTo>
                      <a:pt x="5987" y="15841"/>
                    </a:lnTo>
                    <a:lnTo>
                      <a:pt x="6206" y="15865"/>
                    </a:lnTo>
                    <a:lnTo>
                      <a:pt x="6400" y="15865"/>
                    </a:lnTo>
                    <a:lnTo>
                      <a:pt x="6400" y="15962"/>
                    </a:lnTo>
                    <a:lnTo>
                      <a:pt x="6133" y="16035"/>
                    </a:lnTo>
                    <a:lnTo>
                      <a:pt x="5938" y="16084"/>
                    </a:lnTo>
                    <a:lnTo>
                      <a:pt x="5792" y="16181"/>
                    </a:lnTo>
                    <a:lnTo>
                      <a:pt x="5768" y="16230"/>
                    </a:lnTo>
                    <a:lnTo>
                      <a:pt x="5768" y="16254"/>
                    </a:lnTo>
                    <a:lnTo>
                      <a:pt x="5816" y="16327"/>
                    </a:lnTo>
                    <a:lnTo>
                      <a:pt x="5889" y="16376"/>
                    </a:lnTo>
                    <a:lnTo>
                      <a:pt x="5987" y="16400"/>
                    </a:lnTo>
                    <a:lnTo>
                      <a:pt x="6181" y="16400"/>
                    </a:lnTo>
                    <a:lnTo>
                      <a:pt x="6425" y="16352"/>
                    </a:lnTo>
                    <a:lnTo>
                      <a:pt x="6449" y="16644"/>
                    </a:lnTo>
                    <a:lnTo>
                      <a:pt x="6230" y="16668"/>
                    </a:lnTo>
                    <a:lnTo>
                      <a:pt x="6035" y="16717"/>
                    </a:lnTo>
                    <a:lnTo>
                      <a:pt x="5962" y="16765"/>
                    </a:lnTo>
                    <a:lnTo>
                      <a:pt x="5865" y="16790"/>
                    </a:lnTo>
                    <a:lnTo>
                      <a:pt x="5841" y="16838"/>
                    </a:lnTo>
                    <a:lnTo>
                      <a:pt x="5841" y="16887"/>
                    </a:lnTo>
                    <a:lnTo>
                      <a:pt x="5841" y="16911"/>
                    </a:lnTo>
                    <a:lnTo>
                      <a:pt x="5889" y="16936"/>
                    </a:lnTo>
                    <a:lnTo>
                      <a:pt x="6084" y="16960"/>
                    </a:lnTo>
                    <a:lnTo>
                      <a:pt x="6279" y="16984"/>
                    </a:lnTo>
                    <a:lnTo>
                      <a:pt x="6449" y="16984"/>
                    </a:lnTo>
                    <a:lnTo>
                      <a:pt x="6449" y="17276"/>
                    </a:lnTo>
                    <a:lnTo>
                      <a:pt x="6206" y="17325"/>
                    </a:lnTo>
                    <a:lnTo>
                      <a:pt x="6011" y="17349"/>
                    </a:lnTo>
                    <a:lnTo>
                      <a:pt x="5938" y="17398"/>
                    </a:lnTo>
                    <a:lnTo>
                      <a:pt x="5865" y="17447"/>
                    </a:lnTo>
                    <a:lnTo>
                      <a:pt x="5841" y="17471"/>
                    </a:lnTo>
                    <a:lnTo>
                      <a:pt x="5841" y="17520"/>
                    </a:lnTo>
                    <a:lnTo>
                      <a:pt x="5841" y="17544"/>
                    </a:lnTo>
                    <a:lnTo>
                      <a:pt x="5865" y="17568"/>
                    </a:lnTo>
                    <a:lnTo>
                      <a:pt x="5987" y="17641"/>
                    </a:lnTo>
                    <a:lnTo>
                      <a:pt x="6133" y="17690"/>
                    </a:lnTo>
                    <a:lnTo>
                      <a:pt x="6303" y="17690"/>
                    </a:lnTo>
                    <a:lnTo>
                      <a:pt x="6449" y="17666"/>
                    </a:lnTo>
                    <a:lnTo>
                      <a:pt x="6449" y="17958"/>
                    </a:lnTo>
                    <a:lnTo>
                      <a:pt x="6303" y="17982"/>
                    </a:lnTo>
                    <a:lnTo>
                      <a:pt x="6181" y="18031"/>
                    </a:lnTo>
                    <a:lnTo>
                      <a:pt x="6011" y="18055"/>
                    </a:lnTo>
                    <a:lnTo>
                      <a:pt x="5914" y="18104"/>
                    </a:lnTo>
                    <a:lnTo>
                      <a:pt x="5841" y="18152"/>
                    </a:lnTo>
                    <a:lnTo>
                      <a:pt x="5816" y="18177"/>
                    </a:lnTo>
                    <a:lnTo>
                      <a:pt x="5816" y="18225"/>
                    </a:lnTo>
                    <a:lnTo>
                      <a:pt x="5841" y="18250"/>
                    </a:lnTo>
                    <a:lnTo>
                      <a:pt x="5865" y="18274"/>
                    </a:lnTo>
                    <a:lnTo>
                      <a:pt x="5987" y="18323"/>
                    </a:lnTo>
                    <a:lnTo>
                      <a:pt x="6157" y="18371"/>
                    </a:lnTo>
                    <a:lnTo>
                      <a:pt x="6303" y="18371"/>
                    </a:lnTo>
                    <a:lnTo>
                      <a:pt x="6449" y="18347"/>
                    </a:lnTo>
                    <a:lnTo>
                      <a:pt x="6473" y="18444"/>
                    </a:lnTo>
                    <a:lnTo>
                      <a:pt x="6303" y="18469"/>
                    </a:lnTo>
                    <a:lnTo>
                      <a:pt x="6157" y="18542"/>
                    </a:lnTo>
                    <a:lnTo>
                      <a:pt x="6035" y="18615"/>
                    </a:lnTo>
                    <a:lnTo>
                      <a:pt x="5914" y="18688"/>
                    </a:lnTo>
                    <a:lnTo>
                      <a:pt x="5889" y="18736"/>
                    </a:lnTo>
                    <a:lnTo>
                      <a:pt x="5889" y="18761"/>
                    </a:lnTo>
                    <a:lnTo>
                      <a:pt x="5914" y="18785"/>
                    </a:lnTo>
                    <a:lnTo>
                      <a:pt x="5962" y="18809"/>
                    </a:lnTo>
                    <a:lnTo>
                      <a:pt x="6108" y="18809"/>
                    </a:lnTo>
                    <a:lnTo>
                      <a:pt x="6279" y="18785"/>
                    </a:lnTo>
                    <a:lnTo>
                      <a:pt x="6498" y="18761"/>
                    </a:lnTo>
                    <a:lnTo>
                      <a:pt x="6522" y="18980"/>
                    </a:lnTo>
                    <a:lnTo>
                      <a:pt x="6376" y="19028"/>
                    </a:lnTo>
                    <a:lnTo>
                      <a:pt x="6254" y="19101"/>
                    </a:lnTo>
                    <a:lnTo>
                      <a:pt x="5987" y="19223"/>
                    </a:lnTo>
                    <a:lnTo>
                      <a:pt x="5962" y="19272"/>
                    </a:lnTo>
                    <a:lnTo>
                      <a:pt x="5962" y="19320"/>
                    </a:lnTo>
                    <a:lnTo>
                      <a:pt x="5987" y="19369"/>
                    </a:lnTo>
                    <a:lnTo>
                      <a:pt x="6011" y="19393"/>
                    </a:lnTo>
                    <a:lnTo>
                      <a:pt x="6425" y="19393"/>
                    </a:lnTo>
                    <a:lnTo>
                      <a:pt x="6595" y="19345"/>
                    </a:lnTo>
                    <a:lnTo>
                      <a:pt x="6619" y="19393"/>
                    </a:lnTo>
                    <a:lnTo>
                      <a:pt x="6571" y="19442"/>
                    </a:lnTo>
                    <a:lnTo>
                      <a:pt x="6522" y="19515"/>
                    </a:lnTo>
                    <a:lnTo>
                      <a:pt x="6254" y="19637"/>
                    </a:lnTo>
                    <a:lnTo>
                      <a:pt x="6230" y="19661"/>
                    </a:lnTo>
                    <a:lnTo>
                      <a:pt x="6206" y="19734"/>
                    </a:lnTo>
                    <a:lnTo>
                      <a:pt x="6230" y="19758"/>
                    </a:lnTo>
                    <a:lnTo>
                      <a:pt x="6279" y="19783"/>
                    </a:lnTo>
                    <a:lnTo>
                      <a:pt x="6595" y="19758"/>
                    </a:lnTo>
                    <a:lnTo>
                      <a:pt x="6668" y="19783"/>
                    </a:lnTo>
                    <a:lnTo>
                      <a:pt x="6887" y="19856"/>
                    </a:lnTo>
                    <a:lnTo>
                      <a:pt x="7106" y="19904"/>
                    </a:lnTo>
                    <a:lnTo>
                      <a:pt x="7203" y="19953"/>
                    </a:lnTo>
                    <a:lnTo>
                      <a:pt x="7252" y="20001"/>
                    </a:lnTo>
                    <a:lnTo>
                      <a:pt x="7276" y="20050"/>
                    </a:lnTo>
                    <a:lnTo>
                      <a:pt x="7276" y="20123"/>
                    </a:lnTo>
                    <a:lnTo>
                      <a:pt x="7252" y="20172"/>
                    </a:lnTo>
                    <a:lnTo>
                      <a:pt x="7203" y="20245"/>
                    </a:lnTo>
                    <a:lnTo>
                      <a:pt x="7057" y="20342"/>
                    </a:lnTo>
                    <a:lnTo>
                      <a:pt x="6936" y="20391"/>
                    </a:lnTo>
                    <a:lnTo>
                      <a:pt x="6814" y="20439"/>
                    </a:lnTo>
                    <a:lnTo>
                      <a:pt x="6692" y="20464"/>
                    </a:lnTo>
                    <a:lnTo>
                      <a:pt x="6571" y="20464"/>
                    </a:lnTo>
                    <a:lnTo>
                      <a:pt x="6303" y="20439"/>
                    </a:lnTo>
                    <a:lnTo>
                      <a:pt x="5889" y="20439"/>
                    </a:lnTo>
                    <a:lnTo>
                      <a:pt x="5768" y="20391"/>
                    </a:lnTo>
                    <a:lnTo>
                      <a:pt x="5670" y="20318"/>
                    </a:lnTo>
                    <a:lnTo>
                      <a:pt x="5597" y="20220"/>
                    </a:lnTo>
                    <a:lnTo>
                      <a:pt x="5524" y="20099"/>
                    </a:lnTo>
                    <a:lnTo>
                      <a:pt x="5476" y="19929"/>
                    </a:lnTo>
                    <a:lnTo>
                      <a:pt x="5403" y="19612"/>
                    </a:lnTo>
                    <a:lnTo>
                      <a:pt x="5354" y="19247"/>
                    </a:lnTo>
                    <a:lnTo>
                      <a:pt x="5330" y="18882"/>
                    </a:lnTo>
                    <a:lnTo>
                      <a:pt x="5305" y="18371"/>
                    </a:lnTo>
                    <a:lnTo>
                      <a:pt x="5184" y="16960"/>
                    </a:lnTo>
                    <a:lnTo>
                      <a:pt x="5111" y="16254"/>
                    </a:lnTo>
                    <a:lnTo>
                      <a:pt x="5038" y="15549"/>
                    </a:lnTo>
                    <a:lnTo>
                      <a:pt x="4965" y="15086"/>
                    </a:lnTo>
                    <a:lnTo>
                      <a:pt x="4867" y="14600"/>
                    </a:lnTo>
                    <a:lnTo>
                      <a:pt x="4624" y="13675"/>
                    </a:lnTo>
                    <a:lnTo>
                      <a:pt x="4527" y="13310"/>
                    </a:lnTo>
                    <a:lnTo>
                      <a:pt x="4454" y="13018"/>
                    </a:lnTo>
                    <a:lnTo>
                      <a:pt x="4405" y="12896"/>
                    </a:lnTo>
                    <a:lnTo>
                      <a:pt x="4356" y="12823"/>
                    </a:lnTo>
                    <a:lnTo>
                      <a:pt x="4356" y="12799"/>
                    </a:lnTo>
                    <a:lnTo>
                      <a:pt x="4332" y="12750"/>
                    </a:lnTo>
                    <a:lnTo>
                      <a:pt x="4283" y="12702"/>
                    </a:lnTo>
                    <a:lnTo>
                      <a:pt x="4235" y="12677"/>
                    </a:lnTo>
                    <a:lnTo>
                      <a:pt x="4186" y="12653"/>
                    </a:lnTo>
                    <a:lnTo>
                      <a:pt x="4113" y="12677"/>
                    </a:lnTo>
                    <a:lnTo>
                      <a:pt x="4040" y="12750"/>
                    </a:lnTo>
                    <a:lnTo>
                      <a:pt x="3991" y="12848"/>
                    </a:lnTo>
                    <a:lnTo>
                      <a:pt x="3918" y="13091"/>
                    </a:lnTo>
                    <a:lnTo>
                      <a:pt x="3870" y="13286"/>
                    </a:lnTo>
                    <a:lnTo>
                      <a:pt x="3772" y="13237"/>
                    </a:lnTo>
                    <a:lnTo>
                      <a:pt x="3675" y="13213"/>
                    </a:lnTo>
                    <a:lnTo>
                      <a:pt x="3626" y="13237"/>
                    </a:lnTo>
                    <a:lnTo>
                      <a:pt x="3602" y="13310"/>
                    </a:lnTo>
                    <a:lnTo>
                      <a:pt x="3626" y="13383"/>
                    </a:lnTo>
                    <a:lnTo>
                      <a:pt x="3675" y="13456"/>
                    </a:lnTo>
                    <a:lnTo>
                      <a:pt x="3748" y="13529"/>
                    </a:lnTo>
                    <a:lnTo>
                      <a:pt x="3821" y="13578"/>
                    </a:lnTo>
                    <a:lnTo>
                      <a:pt x="3797" y="13772"/>
                    </a:lnTo>
                    <a:lnTo>
                      <a:pt x="3651" y="13772"/>
                    </a:lnTo>
                    <a:lnTo>
                      <a:pt x="3505" y="13821"/>
                    </a:lnTo>
                    <a:lnTo>
                      <a:pt x="3480" y="13845"/>
                    </a:lnTo>
                    <a:lnTo>
                      <a:pt x="3505" y="13870"/>
                    </a:lnTo>
                    <a:lnTo>
                      <a:pt x="3651" y="13943"/>
                    </a:lnTo>
                    <a:lnTo>
                      <a:pt x="3772" y="14016"/>
                    </a:lnTo>
                    <a:lnTo>
                      <a:pt x="3724" y="14405"/>
                    </a:lnTo>
                    <a:lnTo>
                      <a:pt x="3505" y="14381"/>
                    </a:lnTo>
                    <a:lnTo>
                      <a:pt x="3407" y="14381"/>
                    </a:lnTo>
                    <a:lnTo>
                      <a:pt x="3310" y="14405"/>
                    </a:lnTo>
                    <a:lnTo>
                      <a:pt x="3286" y="14454"/>
                    </a:lnTo>
                    <a:lnTo>
                      <a:pt x="3286" y="14478"/>
                    </a:lnTo>
                    <a:lnTo>
                      <a:pt x="3286" y="14502"/>
                    </a:lnTo>
                    <a:lnTo>
                      <a:pt x="3383" y="14551"/>
                    </a:lnTo>
                    <a:lnTo>
                      <a:pt x="3480" y="14624"/>
                    </a:lnTo>
                    <a:lnTo>
                      <a:pt x="3675" y="14721"/>
                    </a:lnTo>
                    <a:lnTo>
                      <a:pt x="3675" y="14892"/>
                    </a:lnTo>
                    <a:lnTo>
                      <a:pt x="3480" y="14892"/>
                    </a:lnTo>
                    <a:lnTo>
                      <a:pt x="3286" y="14916"/>
                    </a:lnTo>
                    <a:lnTo>
                      <a:pt x="3213" y="14940"/>
                    </a:lnTo>
                    <a:lnTo>
                      <a:pt x="3140" y="14965"/>
                    </a:lnTo>
                    <a:lnTo>
                      <a:pt x="3115" y="15013"/>
                    </a:lnTo>
                    <a:lnTo>
                      <a:pt x="3115" y="15038"/>
                    </a:lnTo>
                    <a:lnTo>
                      <a:pt x="3140" y="15086"/>
                    </a:lnTo>
                    <a:lnTo>
                      <a:pt x="3188" y="15135"/>
                    </a:lnTo>
                    <a:lnTo>
                      <a:pt x="3310" y="15208"/>
                    </a:lnTo>
                    <a:lnTo>
                      <a:pt x="3456" y="15232"/>
                    </a:lnTo>
                    <a:lnTo>
                      <a:pt x="3626" y="15257"/>
                    </a:lnTo>
                    <a:lnTo>
                      <a:pt x="3578" y="15573"/>
                    </a:lnTo>
                    <a:lnTo>
                      <a:pt x="3334" y="15549"/>
                    </a:lnTo>
                    <a:lnTo>
                      <a:pt x="3018" y="15549"/>
                    </a:lnTo>
                    <a:lnTo>
                      <a:pt x="2921" y="15573"/>
                    </a:lnTo>
                    <a:lnTo>
                      <a:pt x="2896" y="15597"/>
                    </a:lnTo>
                    <a:lnTo>
                      <a:pt x="2896" y="15622"/>
                    </a:lnTo>
                    <a:lnTo>
                      <a:pt x="2945" y="15695"/>
                    </a:lnTo>
                    <a:lnTo>
                      <a:pt x="3018" y="15743"/>
                    </a:lnTo>
                    <a:lnTo>
                      <a:pt x="3164" y="15816"/>
                    </a:lnTo>
                    <a:lnTo>
                      <a:pt x="3359" y="15889"/>
                    </a:lnTo>
                    <a:lnTo>
                      <a:pt x="3553" y="15914"/>
                    </a:lnTo>
                    <a:lnTo>
                      <a:pt x="3529" y="16011"/>
                    </a:lnTo>
                    <a:lnTo>
                      <a:pt x="3261" y="16035"/>
                    </a:lnTo>
                    <a:lnTo>
                      <a:pt x="3115" y="16060"/>
                    </a:lnTo>
                    <a:lnTo>
                      <a:pt x="2994" y="16108"/>
                    </a:lnTo>
                    <a:lnTo>
                      <a:pt x="2969" y="16133"/>
                    </a:lnTo>
                    <a:lnTo>
                      <a:pt x="2969" y="16181"/>
                    </a:lnTo>
                    <a:lnTo>
                      <a:pt x="2969" y="16206"/>
                    </a:lnTo>
                    <a:lnTo>
                      <a:pt x="2994" y="16230"/>
                    </a:lnTo>
                    <a:lnTo>
                      <a:pt x="3115" y="16279"/>
                    </a:lnTo>
                    <a:lnTo>
                      <a:pt x="3237" y="16303"/>
                    </a:lnTo>
                    <a:lnTo>
                      <a:pt x="3480" y="16327"/>
                    </a:lnTo>
                    <a:lnTo>
                      <a:pt x="3432" y="16790"/>
                    </a:lnTo>
                    <a:lnTo>
                      <a:pt x="3261" y="16790"/>
                    </a:lnTo>
                    <a:lnTo>
                      <a:pt x="3115" y="16814"/>
                    </a:lnTo>
                    <a:lnTo>
                      <a:pt x="2872" y="16838"/>
                    </a:lnTo>
                    <a:lnTo>
                      <a:pt x="2775" y="16887"/>
                    </a:lnTo>
                    <a:lnTo>
                      <a:pt x="2677" y="16960"/>
                    </a:lnTo>
                    <a:lnTo>
                      <a:pt x="2653" y="17033"/>
                    </a:lnTo>
                    <a:lnTo>
                      <a:pt x="2677" y="17082"/>
                    </a:lnTo>
                    <a:lnTo>
                      <a:pt x="2702" y="17106"/>
                    </a:lnTo>
                    <a:lnTo>
                      <a:pt x="2799" y="17155"/>
                    </a:lnTo>
                    <a:lnTo>
                      <a:pt x="2896" y="17155"/>
                    </a:lnTo>
                    <a:lnTo>
                      <a:pt x="3091" y="17179"/>
                    </a:lnTo>
                    <a:lnTo>
                      <a:pt x="3383" y="17203"/>
                    </a:lnTo>
                    <a:lnTo>
                      <a:pt x="3359" y="17398"/>
                    </a:lnTo>
                    <a:lnTo>
                      <a:pt x="3188" y="17398"/>
                    </a:lnTo>
                    <a:lnTo>
                      <a:pt x="3042" y="17422"/>
                    </a:lnTo>
                    <a:lnTo>
                      <a:pt x="2750" y="17520"/>
                    </a:lnTo>
                    <a:lnTo>
                      <a:pt x="2702" y="17544"/>
                    </a:lnTo>
                    <a:lnTo>
                      <a:pt x="2677" y="17593"/>
                    </a:lnTo>
                    <a:lnTo>
                      <a:pt x="2702" y="17641"/>
                    </a:lnTo>
                    <a:lnTo>
                      <a:pt x="2750" y="17666"/>
                    </a:lnTo>
                    <a:lnTo>
                      <a:pt x="2896" y="17714"/>
                    </a:lnTo>
                    <a:lnTo>
                      <a:pt x="3018" y="17739"/>
                    </a:lnTo>
                    <a:lnTo>
                      <a:pt x="3310" y="17739"/>
                    </a:lnTo>
                    <a:lnTo>
                      <a:pt x="3310" y="17763"/>
                    </a:lnTo>
                    <a:lnTo>
                      <a:pt x="3286" y="17933"/>
                    </a:lnTo>
                    <a:lnTo>
                      <a:pt x="3018" y="17958"/>
                    </a:lnTo>
                    <a:lnTo>
                      <a:pt x="2799" y="17982"/>
                    </a:lnTo>
                    <a:lnTo>
                      <a:pt x="2702" y="18031"/>
                    </a:lnTo>
                    <a:lnTo>
                      <a:pt x="2629" y="18079"/>
                    </a:lnTo>
                    <a:lnTo>
                      <a:pt x="2604" y="18128"/>
                    </a:lnTo>
                    <a:lnTo>
                      <a:pt x="2604" y="18177"/>
                    </a:lnTo>
                    <a:lnTo>
                      <a:pt x="2653" y="18250"/>
                    </a:lnTo>
                    <a:lnTo>
                      <a:pt x="2702" y="18274"/>
                    </a:lnTo>
                    <a:lnTo>
                      <a:pt x="2775" y="18298"/>
                    </a:lnTo>
                    <a:lnTo>
                      <a:pt x="2848" y="18323"/>
                    </a:lnTo>
                    <a:lnTo>
                      <a:pt x="3018" y="18323"/>
                    </a:lnTo>
                    <a:lnTo>
                      <a:pt x="3164" y="18298"/>
                    </a:lnTo>
                    <a:lnTo>
                      <a:pt x="3237" y="18323"/>
                    </a:lnTo>
                    <a:lnTo>
                      <a:pt x="3213" y="18517"/>
                    </a:lnTo>
                    <a:lnTo>
                      <a:pt x="2848" y="18566"/>
                    </a:lnTo>
                    <a:lnTo>
                      <a:pt x="2677" y="18615"/>
                    </a:lnTo>
                    <a:lnTo>
                      <a:pt x="2604" y="18663"/>
                    </a:lnTo>
                    <a:lnTo>
                      <a:pt x="2531" y="18712"/>
                    </a:lnTo>
                    <a:lnTo>
                      <a:pt x="2507" y="18761"/>
                    </a:lnTo>
                    <a:lnTo>
                      <a:pt x="2507" y="18785"/>
                    </a:lnTo>
                    <a:lnTo>
                      <a:pt x="2531" y="18809"/>
                    </a:lnTo>
                    <a:lnTo>
                      <a:pt x="2556" y="18834"/>
                    </a:lnTo>
                    <a:lnTo>
                      <a:pt x="2702" y="18882"/>
                    </a:lnTo>
                    <a:lnTo>
                      <a:pt x="3164" y="18882"/>
                    </a:lnTo>
                    <a:lnTo>
                      <a:pt x="3115" y="19223"/>
                    </a:lnTo>
                    <a:lnTo>
                      <a:pt x="2799" y="19199"/>
                    </a:lnTo>
                    <a:lnTo>
                      <a:pt x="2677" y="19199"/>
                    </a:lnTo>
                    <a:lnTo>
                      <a:pt x="2580" y="19223"/>
                    </a:lnTo>
                    <a:lnTo>
                      <a:pt x="2483" y="19247"/>
                    </a:lnTo>
                    <a:lnTo>
                      <a:pt x="2410" y="19320"/>
                    </a:lnTo>
                    <a:lnTo>
                      <a:pt x="2410" y="19369"/>
                    </a:lnTo>
                    <a:lnTo>
                      <a:pt x="2410" y="19393"/>
                    </a:lnTo>
                    <a:lnTo>
                      <a:pt x="2483" y="19466"/>
                    </a:lnTo>
                    <a:lnTo>
                      <a:pt x="2580" y="19515"/>
                    </a:lnTo>
                    <a:lnTo>
                      <a:pt x="2702" y="19564"/>
                    </a:lnTo>
                    <a:lnTo>
                      <a:pt x="2799" y="19564"/>
                    </a:lnTo>
                    <a:lnTo>
                      <a:pt x="3042" y="19612"/>
                    </a:lnTo>
                    <a:lnTo>
                      <a:pt x="3018" y="19807"/>
                    </a:lnTo>
                    <a:lnTo>
                      <a:pt x="2896" y="19807"/>
                    </a:lnTo>
                    <a:lnTo>
                      <a:pt x="2556" y="19856"/>
                    </a:lnTo>
                    <a:lnTo>
                      <a:pt x="2483" y="19880"/>
                    </a:lnTo>
                    <a:lnTo>
                      <a:pt x="2434" y="19904"/>
                    </a:lnTo>
                    <a:lnTo>
                      <a:pt x="2337" y="20001"/>
                    </a:lnTo>
                    <a:lnTo>
                      <a:pt x="2312" y="20026"/>
                    </a:lnTo>
                    <a:lnTo>
                      <a:pt x="2337" y="20074"/>
                    </a:lnTo>
                    <a:lnTo>
                      <a:pt x="2434" y="20123"/>
                    </a:lnTo>
                    <a:lnTo>
                      <a:pt x="2531" y="20147"/>
                    </a:lnTo>
                    <a:lnTo>
                      <a:pt x="2726" y="20172"/>
                    </a:lnTo>
                    <a:lnTo>
                      <a:pt x="2507" y="20269"/>
                    </a:lnTo>
                    <a:lnTo>
                      <a:pt x="2288" y="20366"/>
                    </a:lnTo>
                    <a:lnTo>
                      <a:pt x="1801" y="20512"/>
                    </a:lnTo>
                    <a:lnTo>
                      <a:pt x="1655" y="20537"/>
                    </a:lnTo>
                    <a:lnTo>
                      <a:pt x="1485" y="20561"/>
                    </a:lnTo>
                    <a:lnTo>
                      <a:pt x="1315" y="20537"/>
                    </a:lnTo>
                    <a:lnTo>
                      <a:pt x="1145" y="20488"/>
                    </a:lnTo>
                    <a:lnTo>
                      <a:pt x="1120" y="20464"/>
                    </a:lnTo>
                    <a:lnTo>
                      <a:pt x="1096" y="20415"/>
                    </a:lnTo>
                    <a:lnTo>
                      <a:pt x="1096" y="20391"/>
                    </a:lnTo>
                    <a:lnTo>
                      <a:pt x="1096" y="20342"/>
                    </a:lnTo>
                    <a:lnTo>
                      <a:pt x="1145" y="20245"/>
                    </a:lnTo>
                    <a:lnTo>
                      <a:pt x="1242" y="20123"/>
                    </a:lnTo>
                    <a:lnTo>
                      <a:pt x="1485" y="19929"/>
                    </a:lnTo>
                    <a:lnTo>
                      <a:pt x="1631" y="19831"/>
                    </a:lnTo>
                    <a:lnTo>
                      <a:pt x="1680" y="19807"/>
                    </a:lnTo>
                    <a:lnTo>
                      <a:pt x="1704" y="19758"/>
                    </a:lnTo>
                    <a:lnTo>
                      <a:pt x="1704" y="19710"/>
                    </a:lnTo>
                    <a:lnTo>
                      <a:pt x="1704" y="19661"/>
                    </a:lnTo>
                    <a:lnTo>
                      <a:pt x="1728" y="19588"/>
                    </a:lnTo>
                    <a:lnTo>
                      <a:pt x="1826" y="18785"/>
                    </a:lnTo>
                    <a:lnTo>
                      <a:pt x="1923" y="18006"/>
                    </a:lnTo>
                    <a:lnTo>
                      <a:pt x="2045" y="16425"/>
                    </a:lnTo>
                    <a:lnTo>
                      <a:pt x="2142" y="14843"/>
                    </a:lnTo>
                    <a:lnTo>
                      <a:pt x="2264" y="13237"/>
                    </a:lnTo>
                    <a:lnTo>
                      <a:pt x="2410" y="11631"/>
                    </a:lnTo>
                    <a:lnTo>
                      <a:pt x="2531" y="10025"/>
                    </a:lnTo>
                    <a:lnTo>
                      <a:pt x="2556" y="9368"/>
                    </a:lnTo>
                    <a:lnTo>
                      <a:pt x="2580" y="8663"/>
                    </a:lnTo>
                    <a:lnTo>
                      <a:pt x="2580" y="8322"/>
                    </a:lnTo>
                    <a:lnTo>
                      <a:pt x="2580" y="7981"/>
                    </a:lnTo>
                    <a:lnTo>
                      <a:pt x="2531" y="7641"/>
                    </a:lnTo>
                    <a:lnTo>
                      <a:pt x="2483" y="7324"/>
                    </a:lnTo>
                    <a:lnTo>
                      <a:pt x="2483" y="7251"/>
                    </a:lnTo>
                    <a:lnTo>
                      <a:pt x="2458" y="7178"/>
                    </a:lnTo>
                    <a:lnTo>
                      <a:pt x="2434" y="7130"/>
                    </a:lnTo>
                    <a:lnTo>
                      <a:pt x="2410" y="7105"/>
                    </a:lnTo>
                    <a:lnTo>
                      <a:pt x="2337" y="7057"/>
                    </a:lnTo>
                    <a:lnTo>
                      <a:pt x="2239" y="7057"/>
                    </a:lnTo>
                    <a:lnTo>
                      <a:pt x="2166" y="7105"/>
                    </a:lnTo>
                    <a:lnTo>
                      <a:pt x="2020" y="7130"/>
                    </a:lnTo>
                    <a:lnTo>
                      <a:pt x="1899" y="7154"/>
                    </a:lnTo>
                    <a:lnTo>
                      <a:pt x="1826" y="7227"/>
                    </a:lnTo>
                    <a:lnTo>
                      <a:pt x="1801" y="7300"/>
                    </a:lnTo>
                    <a:lnTo>
                      <a:pt x="1801" y="7349"/>
                    </a:lnTo>
                    <a:lnTo>
                      <a:pt x="1801" y="7397"/>
                    </a:lnTo>
                    <a:lnTo>
                      <a:pt x="1874" y="7446"/>
                    </a:lnTo>
                    <a:lnTo>
                      <a:pt x="1923" y="7470"/>
                    </a:lnTo>
                    <a:lnTo>
                      <a:pt x="1899" y="7519"/>
                    </a:lnTo>
                    <a:lnTo>
                      <a:pt x="1704" y="7519"/>
                    </a:lnTo>
                    <a:lnTo>
                      <a:pt x="1631" y="7543"/>
                    </a:lnTo>
                    <a:lnTo>
                      <a:pt x="1558" y="7592"/>
                    </a:lnTo>
                    <a:lnTo>
                      <a:pt x="1534" y="7665"/>
                    </a:lnTo>
                    <a:lnTo>
                      <a:pt x="1534" y="7714"/>
                    </a:lnTo>
                    <a:lnTo>
                      <a:pt x="1558" y="7738"/>
                    </a:lnTo>
                    <a:lnTo>
                      <a:pt x="1631" y="7811"/>
                    </a:lnTo>
                    <a:lnTo>
                      <a:pt x="1753" y="7860"/>
                    </a:lnTo>
                    <a:lnTo>
                      <a:pt x="1728" y="7957"/>
                    </a:lnTo>
                    <a:lnTo>
                      <a:pt x="1582" y="7957"/>
                    </a:lnTo>
                    <a:lnTo>
                      <a:pt x="1461" y="8006"/>
                    </a:lnTo>
                    <a:lnTo>
                      <a:pt x="1412" y="8054"/>
                    </a:lnTo>
                    <a:lnTo>
                      <a:pt x="1388" y="8127"/>
                    </a:lnTo>
                    <a:lnTo>
                      <a:pt x="1412" y="8200"/>
                    </a:lnTo>
                    <a:lnTo>
                      <a:pt x="1461" y="8249"/>
                    </a:lnTo>
                    <a:lnTo>
                      <a:pt x="1534" y="8273"/>
                    </a:lnTo>
                    <a:lnTo>
                      <a:pt x="1631" y="8298"/>
                    </a:lnTo>
                    <a:lnTo>
                      <a:pt x="1582" y="8468"/>
                    </a:lnTo>
                    <a:lnTo>
                      <a:pt x="1437" y="8468"/>
                    </a:lnTo>
                    <a:lnTo>
                      <a:pt x="1364" y="8517"/>
                    </a:lnTo>
                    <a:lnTo>
                      <a:pt x="1291" y="8541"/>
                    </a:lnTo>
                    <a:lnTo>
                      <a:pt x="1291" y="8590"/>
                    </a:lnTo>
                    <a:lnTo>
                      <a:pt x="1291" y="8638"/>
                    </a:lnTo>
                    <a:lnTo>
                      <a:pt x="1339" y="8687"/>
                    </a:lnTo>
                    <a:lnTo>
                      <a:pt x="1388" y="8736"/>
                    </a:lnTo>
                    <a:lnTo>
                      <a:pt x="1509" y="8760"/>
                    </a:lnTo>
                    <a:lnTo>
                      <a:pt x="1485" y="8833"/>
                    </a:lnTo>
                    <a:lnTo>
                      <a:pt x="1461" y="8930"/>
                    </a:lnTo>
                    <a:lnTo>
                      <a:pt x="1315" y="8955"/>
                    </a:lnTo>
                    <a:lnTo>
                      <a:pt x="1242" y="8979"/>
                    </a:lnTo>
                    <a:lnTo>
                      <a:pt x="1193" y="9028"/>
                    </a:lnTo>
                    <a:lnTo>
                      <a:pt x="1169" y="9076"/>
                    </a:lnTo>
                    <a:lnTo>
                      <a:pt x="1169" y="9149"/>
                    </a:lnTo>
                    <a:lnTo>
                      <a:pt x="1218" y="9198"/>
                    </a:lnTo>
                    <a:lnTo>
                      <a:pt x="1242" y="9222"/>
                    </a:lnTo>
                    <a:lnTo>
                      <a:pt x="1364" y="9271"/>
                    </a:lnTo>
                    <a:lnTo>
                      <a:pt x="1364" y="9295"/>
                    </a:lnTo>
                    <a:lnTo>
                      <a:pt x="1315" y="9320"/>
                    </a:lnTo>
                    <a:lnTo>
                      <a:pt x="1169" y="9344"/>
                    </a:lnTo>
                    <a:lnTo>
                      <a:pt x="1096" y="9393"/>
                    </a:lnTo>
                    <a:lnTo>
                      <a:pt x="1047" y="9441"/>
                    </a:lnTo>
                    <a:lnTo>
                      <a:pt x="1023" y="9539"/>
                    </a:lnTo>
                    <a:lnTo>
                      <a:pt x="1047" y="9563"/>
                    </a:lnTo>
                    <a:lnTo>
                      <a:pt x="1072" y="9612"/>
                    </a:lnTo>
                    <a:lnTo>
                      <a:pt x="1120" y="9636"/>
                    </a:lnTo>
                    <a:lnTo>
                      <a:pt x="1169" y="9660"/>
                    </a:lnTo>
                    <a:lnTo>
                      <a:pt x="1291" y="9660"/>
                    </a:lnTo>
                    <a:lnTo>
                      <a:pt x="1266" y="9733"/>
                    </a:lnTo>
                    <a:lnTo>
                      <a:pt x="1145" y="9733"/>
                    </a:lnTo>
                    <a:lnTo>
                      <a:pt x="1072" y="9758"/>
                    </a:lnTo>
                    <a:lnTo>
                      <a:pt x="1023" y="9806"/>
                    </a:lnTo>
                    <a:lnTo>
                      <a:pt x="999" y="9879"/>
                    </a:lnTo>
                    <a:lnTo>
                      <a:pt x="1023" y="9952"/>
                    </a:lnTo>
                    <a:lnTo>
                      <a:pt x="1120" y="10001"/>
                    </a:lnTo>
                    <a:lnTo>
                      <a:pt x="1218" y="10025"/>
                    </a:lnTo>
                    <a:lnTo>
                      <a:pt x="1169" y="10269"/>
                    </a:lnTo>
                    <a:lnTo>
                      <a:pt x="1096" y="10244"/>
                    </a:lnTo>
                    <a:lnTo>
                      <a:pt x="1023" y="10269"/>
                    </a:lnTo>
                    <a:lnTo>
                      <a:pt x="974" y="10293"/>
                    </a:lnTo>
                    <a:lnTo>
                      <a:pt x="926" y="10342"/>
                    </a:lnTo>
                    <a:lnTo>
                      <a:pt x="926" y="10390"/>
                    </a:lnTo>
                    <a:lnTo>
                      <a:pt x="926" y="10439"/>
                    </a:lnTo>
                    <a:lnTo>
                      <a:pt x="950" y="10488"/>
                    </a:lnTo>
                    <a:lnTo>
                      <a:pt x="999" y="10536"/>
                    </a:lnTo>
                    <a:lnTo>
                      <a:pt x="1096" y="10609"/>
                    </a:lnTo>
                    <a:lnTo>
                      <a:pt x="1072" y="10634"/>
                    </a:lnTo>
                    <a:lnTo>
                      <a:pt x="1047" y="10682"/>
                    </a:lnTo>
                    <a:lnTo>
                      <a:pt x="1047" y="10755"/>
                    </a:lnTo>
                    <a:lnTo>
                      <a:pt x="1047" y="10804"/>
                    </a:lnTo>
                    <a:lnTo>
                      <a:pt x="1145" y="11096"/>
                    </a:lnTo>
                    <a:lnTo>
                      <a:pt x="1169" y="11291"/>
                    </a:lnTo>
                    <a:lnTo>
                      <a:pt x="1193" y="11461"/>
                    </a:lnTo>
                    <a:lnTo>
                      <a:pt x="1193" y="11631"/>
                    </a:lnTo>
                    <a:lnTo>
                      <a:pt x="1120" y="11777"/>
                    </a:lnTo>
                    <a:lnTo>
                      <a:pt x="1096" y="11826"/>
                    </a:lnTo>
                    <a:lnTo>
                      <a:pt x="1023" y="11875"/>
                    </a:lnTo>
                    <a:lnTo>
                      <a:pt x="950" y="11923"/>
                    </a:lnTo>
                    <a:lnTo>
                      <a:pt x="780" y="11923"/>
                    </a:lnTo>
                    <a:lnTo>
                      <a:pt x="707" y="11875"/>
                    </a:lnTo>
                    <a:lnTo>
                      <a:pt x="658" y="11826"/>
                    </a:lnTo>
                    <a:lnTo>
                      <a:pt x="609" y="11753"/>
                    </a:lnTo>
                    <a:lnTo>
                      <a:pt x="512" y="11607"/>
                    </a:lnTo>
                    <a:lnTo>
                      <a:pt x="463" y="11437"/>
                    </a:lnTo>
                    <a:lnTo>
                      <a:pt x="463" y="11315"/>
                    </a:lnTo>
                    <a:lnTo>
                      <a:pt x="463" y="11193"/>
                    </a:lnTo>
                    <a:lnTo>
                      <a:pt x="512" y="10974"/>
                    </a:lnTo>
                    <a:lnTo>
                      <a:pt x="585" y="10974"/>
                    </a:lnTo>
                    <a:lnTo>
                      <a:pt x="634" y="10950"/>
                    </a:lnTo>
                    <a:lnTo>
                      <a:pt x="658" y="10901"/>
                    </a:lnTo>
                    <a:lnTo>
                      <a:pt x="658" y="10853"/>
                    </a:lnTo>
                    <a:lnTo>
                      <a:pt x="609" y="10658"/>
                    </a:lnTo>
                    <a:lnTo>
                      <a:pt x="585" y="10463"/>
                    </a:lnTo>
                    <a:lnTo>
                      <a:pt x="561" y="10074"/>
                    </a:lnTo>
                    <a:lnTo>
                      <a:pt x="585" y="9660"/>
                    </a:lnTo>
                    <a:lnTo>
                      <a:pt x="634" y="9271"/>
                    </a:lnTo>
                    <a:lnTo>
                      <a:pt x="731" y="8882"/>
                    </a:lnTo>
                    <a:lnTo>
                      <a:pt x="828" y="8492"/>
                    </a:lnTo>
                    <a:lnTo>
                      <a:pt x="1072" y="7714"/>
                    </a:lnTo>
                    <a:lnTo>
                      <a:pt x="1218" y="7227"/>
                    </a:lnTo>
                    <a:lnTo>
                      <a:pt x="1412" y="6740"/>
                    </a:lnTo>
                    <a:lnTo>
                      <a:pt x="1631" y="6302"/>
                    </a:lnTo>
                    <a:lnTo>
                      <a:pt x="1753" y="6108"/>
                    </a:lnTo>
                    <a:lnTo>
                      <a:pt x="1899" y="5913"/>
                    </a:lnTo>
                    <a:lnTo>
                      <a:pt x="2045" y="5743"/>
                    </a:lnTo>
                    <a:lnTo>
                      <a:pt x="2215" y="5572"/>
                    </a:lnTo>
                    <a:lnTo>
                      <a:pt x="2385" y="5402"/>
                    </a:lnTo>
                    <a:lnTo>
                      <a:pt x="2580" y="5280"/>
                    </a:lnTo>
                    <a:lnTo>
                      <a:pt x="2799" y="5159"/>
                    </a:lnTo>
                    <a:lnTo>
                      <a:pt x="3042" y="5061"/>
                    </a:lnTo>
                    <a:lnTo>
                      <a:pt x="3286" y="4964"/>
                    </a:lnTo>
                    <a:lnTo>
                      <a:pt x="3553" y="4891"/>
                    </a:lnTo>
                    <a:lnTo>
                      <a:pt x="3845" y="4842"/>
                    </a:lnTo>
                    <a:lnTo>
                      <a:pt x="4113" y="4818"/>
                    </a:lnTo>
                    <a:lnTo>
                      <a:pt x="4162" y="4842"/>
                    </a:lnTo>
                    <a:lnTo>
                      <a:pt x="4259" y="4818"/>
                    </a:lnTo>
                    <a:lnTo>
                      <a:pt x="4600" y="4818"/>
                    </a:lnTo>
                    <a:close/>
                    <a:moveTo>
                      <a:pt x="4259" y="0"/>
                    </a:moveTo>
                    <a:lnTo>
                      <a:pt x="4016" y="25"/>
                    </a:lnTo>
                    <a:lnTo>
                      <a:pt x="3797" y="98"/>
                    </a:lnTo>
                    <a:lnTo>
                      <a:pt x="3675" y="98"/>
                    </a:lnTo>
                    <a:lnTo>
                      <a:pt x="3578" y="146"/>
                    </a:lnTo>
                    <a:lnTo>
                      <a:pt x="3334" y="244"/>
                    </a:lnTo>
                    <a:lnTo>
                      <a:pt x="3140" y="390"/>
                    </a:lnTo>
                    <a:lnTo>
                      <a:pt x="2945" y="536"/>
                    </a:lnTo>
                    <a:lnTo>
                      <a:pt x="2799" y="682"/>
                    </a:lnTo>
                    <a:lnTo>
                      <a:pt x="2677" y="852"/>
                    </a:lnTo>
                    <a:lnTo>
                      <a:pt x="2556" y="1047"/>
                    </a:lnTo>
                    <a:lnTo>
                      <a:pt x="2458" y="1241"/>
                    </a:lnTo>
                    <a:lnTo>
                      <a:pt x="2385" y="1436"/>
                    </a:lnTo>
                    <a:lnTo>
                      <a:pt x="2337" y="1655"/>
                    </a:lnTo>
                    <a:lnTo>
                      <a:pt x="2288" y="1850"/>
                    </a:lnTo>
                    <a:lnTo>
                      <a:pt x="2264" y="2069"/>
                    </a:lnTo>
                    <a:lnTo>
                      <a:pt x="2264" y="2263"/>
                    </a:lnTo>
                    <a:lnTo>
                      <a:pt x="2288" y="2434"/>
                    </a:lnTo>
                    <a:lnTo>
                      <a:pt x="2312" y="2628"/>
                    </a:lnTo>
                    <a:lnTo>
                      <a:pt x="2361" y="2823"/>
                    </a:lnTo>
                    <a:lnTo>
                      <a:pt x="2434" y="2993"/>
                    </a:lnTo>
                    <a:lnTo>
                      <a:pt x="2507" y="3164"/>
                    </a:lnTo>
                    <a:lnTo>
                      <a:pt x="2604" y="3310"/>
                    </a:lnTo>
                    <a:lnTo>
                      <a:pt x="2702" y="3480"/>
                    </a:lnTo>
                    <a:lnTo>
                      <a:pt x="2823" y="3626"/>
                    </a:lnTo>
                    <a:lnTo>
                      <a:pt x="2945" y="3748"/>
                    </a:lnTo>
                    <a:lnTo>
                      <a:pt x="3067" y="3869"/>
                    </a:lnTo>
                    <a:lnTo>
                      <a:pt x="3213" y="3991"/>
                    </a:lnTo>
                    <a:lnTo>
                      <a:pt x="3383" y="4088"/>
                    </a:lnTo>
                    <a:lnTo>
                      <a:pt x="3553" y="4161"/>
                    </a:lnTo>
                    <a:lnTo>
                      <a:pt x="3724" y="4210"/>
                    </a:lnTo>
                    <a:lnTo>
                      <a:pt x="3894" y="4258"/>
                    </a:lnTo>
                    <a:lnTo>
                      <a:pt x="3894" y="4404"/>
                    </a:lnTo>
                    <a:lnTo>
                      <a:pt x="3553" y="4429"/>
                    </a:lnTo>
                    <a:lnTo>
                      <a:pt x="3261" y="4502"/>
                    </a:lnTo>
                    <a:lnTo>
                      <a:pt x="2969" y="4575"/>
                    </a:lnTo>
                    <a:lnTo>
                      <a:pt x="2702" y="4696"/>
                    </a:lnTo>
                    <a:lnTo>
                      <a:pt x="2458" y="4818"/>
                    </a:lnTo>
                    <a:lnTo>
                      <a:pt x="2239" y="4964"/>
                    </a:lnTo>
                    <a:lnTo>
                      <a:pt x="2020" y="5110"/>
                    </a:lnTo>
                    <a:lnTo>
                      <a:pt x="1826" y="5305"/>
                    </a:lnTo>
                    <a:lnTo>
                      <a:pt x="1655" y="5499"/>
                    </a:lnTo>
                    <a:lnTo>
                      <a:pt x="1485" y="5694"/>
                    </a:lnTo>
                    <a:lnTo>
                      <a:pt x="1339" y="5937"/>
                    </a:lnTo>
                    <a:lnTo>
                      <a:pt x="1193" y="6156"/>
                    </a:lnTo>
                    <a:lnTo>
                      <a:pt x="1072" y="6400"/>
                    </a:lnTo>
                    <a:lnTo>
                      <a:pt x="853" y="6935"/>
                    </a:lnTo>
                    <a:lnTo>
                      <a:pt x="658" y="7470"/>
                    </a:lnTo>
                    <a:lnTo>
                      <a:pt x="366" y="8492"/>
                    </a:lnTo>
                    <a:lnTo>
                      <a:pt x="244" y="9003"/>
                    </a:lnTo>
                    <a:lnTo>
                      <a:pt x="147" y="9514"/>
                    </a:lnTo>
                    <a:lnTo>
                      <a:pt x="123" y="9782"/>
                    </a:lnTo>
                    <a:lnTo>
                      <a:pt x="123" y="10098"/>
                    </a:lnTo>
                    <a:lnTo>
                      <a:pt x="147" y="10415"/>
                    </a:lnTo>
                    <a:lnTo>
                      <a:pt x="171" y="10561"/>
                    </a:lnTo>
                    <a:lnTo>
                      <a:pt x="220" y="10682"/>
                    </a:lnTo>
                    <a:lnTo>
                      <a:pt x="147" y="10755"/>
                    </a:lnTo>
                    <a:lnTo>
                      <a:pt x="74" y="10853"/>
                    </a:lnTo>
                    <a:lnTo>
                      <a:pt x="25" y="10974"/>
                    </a:lnTo>
                    <a:lnTo>
                      <a:pt x="1" y="11096"/>
                    </a:lnTo>
                    <a:lnTo>
                      <a:pt x="1" y="11339"/>
                    </a:lnTo>
                    <a:lnTo>
                      <a:pt x="25" y="11558"/>
                    </a:lnTo>
                    <a:lnTo>
                      <a:pt x="74" y="11704"/>
                    </a:lnTo>
                    <a:lnTo>
                      <a:pt x="123" y="11826"/>
                    </a:lnTo>
                    <a:lnTo>
                      <a:pt x="196" y="11972"/>
                    </a:lnTo>
                    <a:lnTo>
                      <a:pt x="269" y="12093"/>
                    </a:lnTo>
                    <a:lnTo>
                      <a:pt x="366" y="12191"/>
                    </a:lnTo>
                    <a:lnTo>
                      <a:pt x="488" y="12264"/>
                    </a:lnTo>
                    <a:lnTo>
                      <a:pt x="609" y="12337"/>
                    </a:lnTo>
                    <a:lnTo>
                      <a:pt x="755" y="12361"/>
                    </a:lnTo>
                    <a:lnTo>
                      <a:pt x="926" y="12385"/>
                    </a:lnTo>
                    <a:lnTo>
                      <a:pt x="1072" y="12361"/>
                    </a:lnTo>
                    <a:lnTo>
                      <a:pt x="1193" y="12312"/>
                    </a:lnTo>
                    <a:lnTo>
                      <a:pt x="1291" y="12264"/>
                    </a:lnTo>
                    <a:lnTo>
                      <a:pt x="1388" y="12166"/>
                    </a:lnTo>
                    <a:lnTo>
                      <a:pt x="1461" y="12069"/>
                    </a:lnTo>
                    <a:lnTo>
                      <a:pt x="1509" y="11947"/>
                    </a:lnTo>
                    <a:lnTo>
                      <a:pt x="1534" y="11802"/>
                    </a:lnTo>
                    <a:lnTo>
                      <a:pt x="1582" y="11510"/>
                    </a:lnTo>
                    <a:lnTo>
                      <a:pt x="1582" y="11218"/>
                    </a:lnTo>
                    <a:lnTo>
                      <a:pt x="1534" y="10950"/>
                    </a:lnTo>
                    <a:lnTo>
                      <a:pt x="1461" y="10707"/>
                    </a:lnTo>
                    <a:lnTo>
                      <a:pt x="1437" y="10658"/>
                    </a:lnTo>
                    <a:lnTo>
                      <a:pt x="1485" y="10536"/>
                    </a:lnTo>
                    <a:lnTo>
                      <a:pt x="1509" y="10488"/>
                    </a:lnTo>
                    <a:lnTo>
                      <a:pt x="1534" y="10269"/>
                    </a:lnTo>
                    <a:lnTo>
                      <a:pt x="1582" y="10025"/>
                    </a:lnTo>
                    <a:lnTo>
                      <a:pt x="1704" y="9539"/>
                    </a:lnTo>
                    <a:lnTo>
                      <a:pt x="1850" y="9028"/>
                    </a:lnTo>
                    <a:lnTo>
                      <a:pt x="2142" y="8103"/>
                    </a:lnTo>
                    <a:lnTo>
                      <a:pt x="2118" y="9344"/>
                    </a:lnTo>
                    <a:lnTo>
                      <a:pt x="2045" y="10585"/>
                    </a:lnTo>
                    <a:lnTo>
                      <a:pt x="1947" y="11826"/>
                    </a:lnTo>
                    <a:lnTo>
                      <a:pt x="1826" y="13067"/>
                    </a:lnTo>
                    <a:lnTo>
                      <a:pt x="1680" y="14648"/>
                    </a:lnTo>
                    <a:lnTo>
                      <a:pt x="1558" y="16254"/>
                    </a:lnTo>
                    <a:lnTo>
                      <a:pt x="1412" y="17860"/>
                    </a:lnTo>
                    <a:lnTo>
                      <a:pt x="1339" y="18663"/>
                    </a:lnTo>
                    <a:lnTo>
                      <a:pt x="1218" y="19442"/>
                    </a:lnTo>
                    <a:lnTo>
                      <a:pt x="1242" y="19564"/>
                    </a:lnTo>
                    <a:lnTo>
                      <a:pt x="1120" y="19612"/>
                    </a:lnTo>
                    <a:lnTo>
                      <a:pt x="1023" y="19661"/>
                    </a:lnTo>
                    <a:lnTo>
                      <a:pt x="950" y="19734"/>
                    </a:lnTo>
                    <a:lnTo>
                      <a:pt x="853" y="19831"/>
                    </a:lnTo>
                    <a:lnTo>
                      <a:pt x="731" y="20026"/>
                    </a:lnTo>
                    <a:lnTo>
                      <a:pt x="634" y="20245"/>
                    </a:lnTo>
                    <a:lnTo>
                      <a:pt x="634" y="20342"/>
                    </a:lnTo>
                    <a:lnTo>
                      <a:pt x="609" y="20464"/>
                    </a:lnTo>
                    <a:lnTo>
                      <a:pt x="634" y="20561"/>
                    </a:lnTo>
                    <a:lnTo>
                      <a:pt x="658" y="20683"/>
                    </a:lnTo>
                    <a:lnTo>
                      <a:pt x="731" y="20780"/>
                    </a:lnTo>
                    <a:lnTo>
                      <a:pt x="804" y="20853"/>
                    </a:lnTo>
                    <a:lnTo>
                      <a:pt x="901" y="20926"/>
                    </a:lnTo>
                    <a:lnTo>
                      <a:pt x="1023" y="20999"/>
                    </a:lnTo>
                    <a:lnTo>
                      <a:pt x="1145" y="21023"/>
                    </a:lnTo>
                    <a:lnTo>
                      <a:pt x="1266" y="21048"/>
                    </a:lnTo>
                    <a:lnTo>
                      <a:pt x="1558" y="21072"/>
                    </a:lnTo>
                    <a:lnTo>
                      <a:pt x="1874" y="21048"/>
                    </a:lnTo>
                    <a:lnTo>
                      <a:pt x="2191" y="20975"/>
                    </a:lnTo>
                    <a:lnTo>
                      <a:pt x="2483" y="20877"/>
                    </a:lnTo>
                    <a:lnTo>
                      <a:pt x="2775" y="20731"/>
                    </a:lnTo>
                    <a:lnTo>
                      <a:pt x="3042" y="20610"/>
                    </a:lnTo>
                    <a:lnTo>
                      <a:pt x="3261" y="20439"/>
                    </a:lnTo>
                    <a:lnTo>
                      <a:pt x="3334" y="20366"/>
                    </a:lnTo>
                    <a:lnTo>
                      <a:pt x="3359" y="20293"/>
                    </a:lnTo>
                    <a:lnTo>
                      <a:pt x="3383" y="20269"/>
                    </a:lnTo>
                    <a:lnTo>
                      <a:pt x="3456" y="20172"/>
                    </a:lnTo>
                    <a:lnTo>
                      <a:pt x="3480" y="20050"/>
                    </a:lnTo>
                    <a:lnTo>
                      <a:pt x="3529" y="19807"/>
                    </a:lnTo>
                    <a:lnTo>
                      <a:pt x="3699" y="18542"/>
                    </a:lnTo>
                    <a:lnTo>
                      <a:pt x="3870" y="16984"/>
                    </a:lnTo>
                    <a:lnTo>
                      <a:pt x="4040" y="15427"/>
                    </a:lnTo>
                    <a:lnTo>
                      <a:pt x="4064" y="15184"/>
                    </a:lnTo>
                    <a:lnTo>
                      <a:pt x="4089" y="15111"/>
                    </a:lnTo>
                    <a:lnTo>
                      <a:pt x="4089" y="15062"/>
                    </a:lnTo>
                    <a:lnTo>
                      <a:pt x="4186" y="14089"/>
                    </a:lnTo>
                    <a:lnTo>
                      <a:pt x="4186" y="14040"/>
                    </a:lnTo>
                    <a:lnTo>
                      <a:pt x="4186" y="13991"/>
                    </a:lnTo>
                    <a:lnTo>
                      <a:pt x="4186" y="13967"/>
                    </a:lnTo>
                    <a:lnTo>
                      <a:pt x="4210" y="13870"/>
                    </a:lnTo>
                    <a:lnTo>
                      <a:pt x="4308" y="14186"/>
                    </a:lnTo>
                    <a:lnTo>
                      <a:pt x="4454" y="14892"/>
                    </a:lnTo>
                    <a:lnTo>
                      <a:pt x="4575" y="15597"/>
                    </a:lnTo>
                    <a:lnTo>
                      <a:pt x="4673" y="16327"/>
                    </a:lnTo>
                    <a:lnTo>
                      <a:pt x="4721" y="17057"/>
                    </a:lnTo>
                    <a:lnTo>
                      <a:pt x="4843" y="18493"/>
                    </a:lnTo>
                    <a:lnTo>
                      <a:pt x="4916" y="19223"/>
                    </a:lnTo>
                    <a:lnTo>
                      <a:pt x="5013" y="19953"/>
                    </a:lnTo>
                    <a:lnTo>
                      <a:pt x="5038" y="20147"/>
                    </a:lnTo>
                    <a:lnTo>
                      <a:pt x="5111" y="20342"/>
                    </a:lnTo>
                    <a:lnTo>
                      <a:pt x="5208" y="20537"/>
                    </a:lnTo>
                    <a:lnTo>
                      <a:pt x="5354" y="20683"/>
                    </a:lnTo>
                    <a:lnTo>
                      <a:pt x="5500" y="20780"/>
                    </a:lnTo>
                    <a:lnTo>
                      <a:pt x="5670" y="20853"/>
                    </a:lnTo>
                    <a:lnTo>
                      <a:pt x="5865" y="20877"/>
                    </a:lnTo>
                    <a:lnTo>
                      <a:pt x="6084" y="20853"/>
                    </a:lnTo>
                    <a:lnTo>
                      <a:pt x="6303" y="20877"/>
                    </a:lnTo>
                    <a:lnTo>
                      <a:pt x="6522" y="20902"/>
                    </a:lnTo>
                    <a:lnTo>
                      <a:pt x="6741" y="20877"/>
                    </a:lnTo>
                    <a:lnTo>
                      <a:pt x="6936" y="20853"/>
                    </a:lnTo>
                    <a:lnTo>
                      <a:pt x="7155" y="20780"/>
                    </a:lnTo>
                    <a:lnTo>
                      <a:pt x="7325" y="20683"/>
                    </a:lnTo>
                    <a:lnTo>
                      <a:pt x="7495" y="20561"/>
                    </a:lnTo>
                    <a:lnTo>
                      <a:pt x="7666" y="20391"/>
                    </a:lnTo>
                    <a:lnTo>
                      <a:pt x="7714" y="20293"/>
                    </a:lnTo>
                    <a:lnTo>
                      <a:pt x="7739" y="20220"/>
                    </a:lnTo>
                    <a:lnTo>
                      <a:pt x="7739" y="20123"/>
                    </a:lnTo>
                    <a:lnTo>
                      <a:pt x="7739" y="20026"/>
                    </a:lnTo>
                    <a:lnTo>
                      <a:pt x="7739" y="19929"/>
                    </a:lnTo>
                    <a:lnTo>
                      <a:pt x="7690" y="19831"/>
                    </a:lnTo>
                    <a:lnTo>
                      <a:pt x="7666" y="19758"/>
                    </a:lnTo>
                    <a:lnTo>
                      <a:pt x="7593" y="19685"/>
                    </a:lnTo>
                    <a:lnTo>
                      <a:pt x="7495" y="19612"/>
                    </a:lnTo>
                    <a:lnTo>
                      <a:pt x="7374" y="19539"/>
                    </a:lnTo>
                    <a:lnTo>
                      <a:pt x="7130" y="19442"/>
                    </a:lnTo>
                    <a:lnTo>
                      <a:pt x="7130" y="19418"/>
                    </a:lnTo>
                    <a:lnTo>
                      <a:pt x="7057" y="19126"/>
                    </a:lnTo>
                    <a:lnTo>
                      <a:pt x="7009" y="18809"/>
                    </a:lnTo>
                    <a:lnTo>
                      <a:pt x="6984" y="18152"/>
                    </a:lnTo>
                    <a:lnTo>
                      <a:pt x="6936" y="16546"/>
                    </a:lnTo>
                    <a:lnTo>
                      <a:pt x="6863" y="15476"/>
                    </a:lnTo>
                    <a:lnTo>
                      <a:pt x="6765" y="14405"/>
                    </a:lnTo>
                    <a:lnTo>
                      <a:pt x="6668" y="13334"/>
                    </a:lnTo>
                    <a:lnTo>
                      <a:pt x="6595" y="12288"/>
                    </a:lnTo>
                    <a:lnTo>
                      <a:pt x="6571" y="10804"/>
                    </a:lnTo>
                    <a:lnTo>
                      <a:pt x="6546" y="9344"/>
                    </a:lnTo>
                    <a:lnTo>
                      <a:pt x="6546" y="8395"/>
                    </a:lnTo>
                    <a:lnTo>
                      <a:pt x="6644" y="8663"/>
                    </a:lnTo>
                    <a:lnTo>
                      <a:pt x="6765" y="8930"/>
                    </a:lnTo>
                    <a:lnTo>
                      <a:pt x="6814" y="9174"/>
                    </a:lnTo>
                    <a:lnTo>
                      <a:pt x="6887" y="9417"/>
                    </a:lnTo>
                    <a:lnTo>
                      <a:pt x="6936" y="9904"/>
                    </a:lnTo>
                    <a:lnTo>
                      <a:pt x="6984" y="10415"/>
                    </a:lnTo>
                    <a:lnTo>
                      <a:pt x="7057" y="10901"/>
                    </a:lnTo>
                    <a:lnTo>
                      <a:pt x="6960" y="11120"/>
                    </a:lnTo>
                    <a:lnTo>
                      <a:pt x="6911" y="11339"/>
                    </a:lnTo>
                    <a:lnTo>
                      <a:pt x="6887" y="11583"/>
                    </a:lnTo>
                    <a:lnTo>
                      <a:pt x="6936" y="11802"/>
                    </a:lnTo>
                    <a:lnTo>
                      <a:pt x="6960" y="11923"/>
                    </a:lnTo>
                    <a:lnTo>
                      <a:pt x="7009" y="12020"/>
                    </a:lnTo>
                    <a:lnTo>
                      <a:pt x="7057" y="12093"/>
                    </a:lnTo>
                    <a:lnTo>
                      <a:pt x="7130" y="12166"/>
                    </a:lnTo>
                    <a:lnTo>
                      <a:pt x="7228" y="12239"/>
                    </a:lnTo>
                    <a:lnTo>
                      <a:pt x="7325" y="12288"/>
                    </a:lnTo>
                    <a:lnTo>
                      <a:pt x="7447" y="12312"/>
                    </a:lnTo>
                    <a:lnTo>
                      <a:pt x="7714" y="12312"/>
                    </a:lnTo>
                    <a:lnTo>
                      <a:pt x="7860" y="12264"/>
                    </a:lnTo>
                    <a:lnTo>
                      <a:pt x="7982" y="12215"/>
                    </a:lnTo>
                    <a:lnTo>
                      <a:pt x="8104" y="12142"/>
                    </a:lnTo>
                    <a:lnTo>
                      <a:pt x="8201" y="12045"/>
                    </a:lnTo>
                    <a:lnTo>
                      <a:pt x="8298" y="11947"/>
                    </a:lnTo>
                    <a:lnTo>
                      <a:pt x="8371" y="11826"/>
                    </a:lnTo>
                    <a:lnTo>
                      <a:pt x="8444" y="11704"/>
                    </a:lnTo>
                    <a:lnTo>
                      <a:pt x="8517" y="11510"/>
                    </a:lnTo>
                    <a:lnTo>
                      <a:pt x="8542" y="11291"/>
                    </a:lnTo>
                    <a:lnTo>
                      <a:pt x="8517" y="11193"/>
                    </a:lnTo>
                    <a:lnTo>
                      <a:pt x="8493" y="11096"/>
                    </a:lnTo>
                    <a:lnTo>
                      <a:pt x="8469" y="10999"/>
                    </a:lnTo>
                    <a:lnTo>
                      <a:pt x="8396" y="10926"/>
                    </a:lnTo>
                    <a:lnTo>
                      <a:pt x="8469" y="10269"/>
                    </a:lnTo>
                    <a:lnTo>
                      <a:pt x="8493" y="9587"/>
                    </a:lnTo>
                    <a:lnTo>
                      <a:pt x="8469" y="8906"/>
                    </a:lnTo>
                    <a:lnTo>
                      <a:pt x="8396" y="8249"/>
                    </a:lnTo>
                    <a:lnTo>
                      <a:pt x="8323" y="7908"/>
                    </a:lnTo>
                    <a:lnTo>
                      <a:pt x="8250" y="7568"/>
                    </a:lnTo>
                    <a:lnTo>
                      <a:pt x="8177" y="7251"/>
                    </a:lnTo>
                    <a:lnTo>
                      <a:pt x="8079" y="6935"/>
                    </a:lnTo>
                    <a:lnTo>
                      <a:pt x="7958" y="6619"/>
                    </a:lnTo>
                    <a:lnTo>
                      <a:pt x="7812" y="6327"/>
                    </a:lnTo>
                    <a:lnTo>
                      <a:pt x="7666" y="6035"/>
                    </a:lnTo>
                    <a:lnTo>
                      <a:pt x="7495" y="5743"/>
                    </a:lnTo>
                    <a:lnTo>
                      <a:pt x="7349" y="5548"/>
                    </a:lnTo>
                    <a:lnTo>
                      <a:pt x="7203" y="5378"/>
                    </a:lnTo>
                    <a:lnTo>
                      <a:pt x="7057" y="5232"/>
                    </a:lnTo>
                    <a:lnTo>
                      <a:pt x="6887" y="5086"/>
                    </a:lnTo>
                    <a:lnTo>
                      <a:pt x="6717" y="4940"/>
                    </a:lnTo>
                    <a:lnTo>
                      <a:pt x="6522" y="4842"/>
                    </a:lnTo>
                    <a:lnTo>
                      <a:pt x="6327" y="4745"/>
                    </a:lnTo>
                    <a:lnTo>
                      <a:pt x="6133" y="4648"/>
                    </a:lnTo>
                    <a:lnTo>
                      <a:pt x="5719" y="4502"/>
                    </a:lnTo>
                    <a:lnTo>
                      <a:pt x="5305" y="4429"/>
                    </a:lnTo>
                    <a:lnTo>
                      <a:pt x="4867" y="4380"/>
                    </a:lnTo>
                    <a:lnTo>
                      <a:pt x="4405" y="4356"/>
                    </a:lnTo>
                    <a:lnTo>
                      <a:pt x="4405" y="4307"/>
                    </a:lnTo>
                    <a:lnTo>
                      <a:pt x="4405" y="4283"/>
                    </a:lnTo>
                    <a:lnTo>
                      <a:pt x="4600" y="4258"/>
                    </a:lnTo>
                    <a:lnTo>
                      <a:pt x="4794" y="4185"/>
                    </a:lnTo>
                    <a:lnTo>
                      <a:pt x="4965" y="4112"/>
                    </a:lnTo>
                    <a:lnTo>
                      <a:pt x="5159" y="4015"/>
                    </a:lnTo>
                    <a:lnTo>
                      <a:pt x="5305" y="3893"/>
                    </a:lnTo>
                    <a:lnTo>
                      <a:pt x="5451" y="3772"/>
                    </a:lnTo>
                    <a:lnTo>
                      <a:pt x="5597" y="3626"/>
                    </a:lnTo>
                    <a:lnTo>
                      <a:pt x="5719" y="3456"/>
                    </a:lnTo>
                    <a:lnTo>
                      <a:pt x="5841" y="3310"/>
                    </a:lnTo>
                    <a:lnTo>
                      <a:pt x="5938" y="3115"/>
                    </a:lnTo>
                    <a:lnTo>
                      <a:pt x="6035" y="2945"/>
                    </a:lnTo>
                    <a:lnTo>
                      <a:pt x="6108" y="2750"/>
                    </a:lnTo>
                    <a:lnTo>
                      <a:pt x="6181" y="2555"/>
                    </a:lnTo>
                    <a:lnTo>
                      <a:pt x="6230" y="2361"/>
                    </a:lnTo>
                    <a:lnTo>
                      <a:pt x="6254" y="2166"/>
                    </a:lnTo>
                    <a:lnTo>
                      <a:pt x="6279" y="1971"/>
                    </a:lnTo>
                    <a:lnTo>
                      <a:pt x="6254" y="1752"/>
                    </a:lnTo>
                    <a:lnTo>
                      <a:pt x="6230" y="1533"/>
                    </a:lnTo>
                    <a:lnTo>
                      <a:pt x="6157" y="1314"/>
                    </a:lnTo>
                    <a:lnTo>
                      <a:pt x="6060" y="1095"/>
                    </a:lnTo>
                    <a:lnTo>
                      <a:pt x="5962" y="925"/>
                    </a:lnTo>
                    <a:lnTo>
                      <a:pt x="5816" y="730"/>
                    </a:lnTo>
                    <a:lnTo>
                      <a:pt x="5670" y="584"/>
                    </a:lnTo>
                    <a:lnTo>
                      <a:pt x="5500" y="438"/>
                    </a:lnTo>
                    <a:lnTo>
                      <a:pt x="5305" y="292"/>
                    </a:lnTo>
                    <a:lnTo>
                      <a:pt x="5111" y="195"/>
                    </a:lnTo>
                    <a:lnTo>
                      <a:pt x="4892" y="98"/>
                    </a:lnTo>
                    <a:lnTo>
                      <a:pt x="4697" y="49"/>
                    </a:lnTo>
                    <a:lnTo>
                      <a:pt x="4478" y="25"/>
                    </a:lnTo>
                    <a:lnTo>
                      <a:pt x="4259" y="0"/>
                    </a:lnTo>
                    <a:close/>
                  </a:path>
                </a:pathLst>
              </a:custGeom>
              <a:solidFill>
                <a:srgbClr val="E7B875"/>
              </a:solidFill>
              <a:ln>
                <a:noFill/>
              </a:ln>
            </p:spPr>
            <p:txBody>
              <a:bodyPr lIns="91425" tIns="91425" rIns="91425" bIns="91425" anchor="ctr"/>
              <a:lstStyle/>
              <a:p>
                <a:endParaRPr lang="zh-CN" altLang="en-US"/>
              </a:p>
            </p:txBody>
          </p:sp>
          <p:sp>
            <p:nvSpPr>
              <p:cNvPr id="34" name="文本框 131">
                <a:extLst>
                  <a:ext uri="{FF2B5EF4-FFF2-40B4-BE49-F238E27FC236}">
                    <a16:creationId xmlns:a16="http://schemas.microsoft.com/office/drawing/2014/main" id="{12A59BEF-2FC2-DC4C-9386-06B5920BF5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5132" y="3833235"/>
                <a:ext cx="1033462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rgbClr val="E7B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黄怡海</a:t>
                </a:r>
                <a:endParaRPr kumimoji="1" lang="zh-CN" altLang="en-US" sz="1800" b="1" dirty="0">
                  <a:solidFill>
                    <a:srgbClr val="E7B875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A087B4B-CAE0-C844-8BF0-67D8779F1E6A}"/>
                </a:ext>
              </a:extLst>
            </p:cNvPr>
            <p:cNvGrpSpPr/>
            <p:nvPr/>
          </p:nvGrpSpPr>
          <p:grpSpPr>
            <a:xfrm>
              <a:off x="7621027" y="1884541"/>
              <a:ext cx="3038478" cy="1153933"/>
              <a:chOff x="2306617" y="1942161"/>
              <a:chExt cx="3038478" cy="1153933"/>
            </a:xfrm>
            <a:solidFill>
              <a:srgbClr val="FFFCF4"/>
            </a:solidFill>
          </p:grpSpPr>
          <p:sp>
            <p:nvSpPr>
              <p:cNvPr id="38" name="Rectangle 23">
                <a:extLst>
                  <a:ext uri="{FF2B5EF4-FFF2-40B4-BE49-F238E27FC236}">
                    <a16:creationId xmlns:a16="http://schemas.microsoft.com/office/drawing/2014/main" id="{D4808A26-F2AE-0443-9C8F-2CB67F2F3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17" y="1942161"/>
                <a:ext cx="3038477" cy="499560"/>
              </a:xfrm>
              <a:prstGeom prst="rect">
                <a:avLst/>
              </a:prstGeom>
              <a:solidFill>
                <a:srgbClr val="FFFCF4"/>
              </a:solidFill>
              <a:ln w="47625">
                <a:solidFill>
                  <a:srgbClr val="E7B875"/>
                </a:solidFill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 defTabSz="1243013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1pPr>
                <a:lvl2pPr marL="742950" indent="-28575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2pPr>
                <a:lvl3pPr marL="11430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3pPr>
                <a:lvl4pPr marL="16002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4pPr>
                <a:lvl5pPr marL="20574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5pPr>
                <a:lvl6pPr marL="25146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6pPr>
                <a:lvl7pPr marL="29718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7pPr>
                <a:lvl8pPr marL="34290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8pPr>
                <a:lvl9pPr marL="38862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solidFill>
                      <a:srgbClr val="E7B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平台用户界面及动效设计</a:t>
                </a:r>
                <a:endParaRPr lang="en-US" altLang="zh-CN" sz="2000" b="1" dirty="0">
                  <a:solidFill>
                    <a:srgbClr val="E7B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Rectangle 23">
                <a:extLst>
                  <a:ext uri="{FF2B5EF4-FFF2-40B4-BE49-F238E27FC236}">
                    <a16:creationId xmlns:a16="http://schemas.microsoft.com/office/drawing/2014/main" id="{4830EADC-95A8-FC44-87C4-7F8731067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18" y="2596534"/>
                <a:ext cx="3038477" cy="499560"/>
              </a:xfrm>
              <a:prstGeom prst="rect">
                <a:avLst/>
              </a:prstGeom>
              <a:solidFill>
                <a:srgbClr val="FFFCF4"/>
              </a:solidFill>
              <a:ln w="47625">
                <a:solidFill>
                  <a:srgbClr val="E7B875"/>
                </a:solidFill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 defTabSz="1243013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1pPr>
                <a:lvl2pPr marL="742950" indent="-28575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2pPr>
                <a:lvl3pPr marL="11430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3pPr>
                <a:lvl4pPr marL="16002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4pPr>
                <a:lvl5pPr marL="2057400" indent="-228600" defTabSz="12430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5pPr>
                <a:lvl6pPr marL="25146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6pPr>
                <a:lvl7pPr marL="29718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7pPr>
                <a:lvl8pPr marL="34290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8pPr>
                <a:lvl9pPr marL="3886200" indent="-228600" defTabSz="12430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DengXian" panose="02010600030101010101" pitchFamily="2" charset="-122"/>
                    <a:ea typeface="DengXian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solidFill>
                      <a:srgbClr val="E7B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IM</a:t>
                </a:r>
                <a:r>
                  <a:rPr lang="zh-CN" altLang="en-US" sz="2000" b="1" dirty="0">
                    <a:solidFill>
                      <a:srgbClr val="E7B87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即时通讯方案</a:t>
                </a:r>
                <a:endParaRPr lang="en-US" altLang="zh-CN" sz="2000" b="1" dirty="0">
                  <a:solidFill>
                    <a:srgbClr val="E7B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FE175F2-B50B-E144-A3BD-14F9FCE205D3}"/>
              </a:ext>
            </a:extLst>
          </p:cNvPr>
          <p:cNvGrpSpPr/>
          <p:nvPr/>
        </p:nvGrpSpPr>
        <p:grpSpPr>
          <a:xfrm>
            <a:off x="4357945" y="1782978"/>
            <a:ext cx="3294673" cy="3292043"/>
            <a:chOff x="4794885" y="1863002"/>
            <a:chExt cx="3294673" cy="3292043"/>
          </a:xfrm>
        </p:grpSpPr>
        <p:sp>
          <p:nvSpPr>
            <p:cNvPr id="47" name="Oval 414">
              <a:extLst>
                <a:ext uri="{FF2B5EF4-FFF2-40B4-BE49-F238E27FC236}">
                  <a16:creationId xmlns:a16="http://schemas.microsoft.com/office/drawing/2014/main" id="{E95B2880-A711-DC43-A9D3-DC91B90CB4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4885" y="1863002"/>
              <a:ext cx="3294673" cy="3292043"/>
            </a:xfrm>
            <a:prstGeom prst="ellipse">
              <a:avLst/>
            </a:prstGeom>
            <a:noFill/>
            <a:ln w="47625">
              <a:solidFill>
                <a:srgbClr val="6F868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79238" tIns="143391" rIns="179238" bIns="143391"/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zh-CN" sz="1900" b="1" dirty="0">
                <a:solidFill>
                  <a:srgbClr val="FFFFFF"/>
                </a:solidFill>
                <a:latin typeface="Segoe UI Light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478F199-FBDB-4A4A-A081-46B075B222B2}"/>
                </a:ext>
              </a:extLst>
            </p:cNvPr>
            <p:cNvSpPr/>
            <p:nvPr/>
          </p:nvSpPr>
          <p:spPr>
            <a:xfrm>
              <a:off x="5167154" y="2504274"/>
              <a:ext cx="2527437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4400" b="1" dirty="0">
                  <a:solidFill>
                    <a:srgbClr val="6F868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STEM</a:t>
              </a:r>
            </a:p>
            <a:p>
              <a:pPr algn="ctr" eaLnBrk="1" hangingPunct="1"/>
              <a:r>
                <a:rPr lang="zh-CN" altLang="en-US" sz="4400" b="1" dirty="0">
                  <a:solidFill>
                    <a:srgbClr val="6F868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职业规划平台 </a:t>
              </a:r>
              <a:r>
                <a:rPr lang="zh-CN" altLang="en-US" sz="4800" b="1" dirty="0">
                  <a:solidFill>
                    <a:srgbClr val="6F868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354972"/>
      </p:ext>
    </p:extLst>
  </p:cSld>
  <p:clrMapOvr>
    <a:masterClrMapping/>
  </p:clrMapOvr>
  <p:transition spd="slow" advTm="30157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62B2A849-4B55-AB40-8F7B-2D4FC4320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时间</a:t>
            </a:r>
            <a:r>
              <a:rPr kumimoji="1" lang="en-US" altLang="zh-CN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-</a:t>
            </a: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数据缩放</a:t>
            </a:r>
            <a:endParaRPr kumimoji="1" lang="en-US" altLang="zh-CN" sz="4400" b="1" dirty="0">
              <a:solidFill>
                <a:srgbClr val="6F8683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CAEE5AD-473C-BF4E-B620-264B1EB84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0" y="2076924"/>
            <a:ext cx="8013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89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62B2A849-4B55-AB40-8F7B-2D4FC4320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页面</a:t>
            </a:r>
            <a:r>
              <a:rPr kumimoji="1" lang="en-US" altLang="zh-CN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-</a:t>
            </a: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搜索功能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7041C1-3D0B-1142-8988-BBC55DFBE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076924"/>
            <a:ext cx="8026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62B2A849-4B55-AB40-8F7B-2D4FC4320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页面</a:t>
            </a:r>
            <a:r>
              <a:rPr kumimoji="1" lang="en-US" altLang="zh-CN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-</a:t>
            </a: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图表实时渲染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B16908-A977-7443-8739-A8B5BE56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61" y="1630424"/>
            <a:ext cx="781007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83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">
            <a:extLst>
              <a:ext uri="{FF2B5EF4-FFF2-40B4-BE49-F238E27FC236}">
                <a16:creationId xmlns:a16="http://schemas.microsoft.com/office/drawing/2014/main" id="{B639ABAA-E6AD-E94C-BD2A-556B255E2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页面</a:t>
            </a:r>
            <a:r>
              <a:rPr kumimoji="1" lang="en-US" altLang="zh-CN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-</a:t>
            </a: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历史数据速览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7D5F22-D453-9F41-A9D1-8A74A0E5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076924"/>
            <a:ext cx="8026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25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">
            <a:extLst>
              <a:ext uri="{FF2B5EF4-FFF2-40B4-BE49-F238E27FC236}">
                <a16:creationId xmlns:a16="http://schemas.microsoft.com/office/drawing/2014/main" id="{B639ABAA-E6AD-E94C-BD2A-556B255E2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74" y="124751"/>
            <a:ext cx="80422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数据比对</a:t>
            </a:r>
            <a:r>
              <a:rPr kumimoji="1" lang="en-US" altLang="zh-CN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-</a:t>
            </a: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速览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308BBFA-EDE9-BC4C-A1B2-6295303C3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076924"/>
            <a:ext cx="8026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4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932870A6-5C14-8244-A70E-399FE0456808}"/>
              </a:ext>
            </a:extLst>
          </p:cNvPr>
          <p:cNvSpPr>
            <a:spLocks/>
          </p:cNvSpPr>
          <p:nvPr/>
        </p:nvSpPr>
        <p:spPr>
          <a:xfrm>
            <a:off x="715614" y="3882663"/>
            <a:ext cx="10471869" cy="2168535"/>
          </a:xfrm>
          <a:prstGeom prst="rect">
            <a:avLst/>
          </a:prstGeom>
          <a:solidFill>
            <a:srgbClr val="FFFCF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方正粗雅宋_GBK" panose="02000000000000000000" pitchFamily="2" charset="-122"/>
              <a:ea typeface="方正粗雅宋_GBK" panose="020000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210650-BF7F-6844-8638-EED274F2381C}"/>
              </a:ext>
            </a:extLst>
          </p:cNvPr>
          <p:cNvSpPr>
            <a:spLocks/>
          </p:cNvSpPr>
          <p:nvPr/>
        </p:nvSpPr>
        <p:spPr>
          <a:xfrm>
            <a:off x="715617" y="811033"/>
            <a:ext cx="10471868" cy="2935125"/>
          </a:xfrm>
          <a:prstGeom prst="rect">
            <a:avLst/>
          </a:prstGeom>
          <a:solidFill>
            <a:srgbClr val="FFFCF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方正粗雅宋_GBK" panose="02000000000000000000" pitchFamily="2" charset="-122"/>
              <a:ea typeface="方正粗雅宋_GBK" panose="02000000000000000000" pitchFamily="2" charset="-122"/>
            </a:endParaRPr>
          </a:p>
        </p:txBody>
      </p:sp>
      <p:sp>
        <p:nvSpPr>
          <p:cNvPr id="80897" name="文本框 2">
            <a:extLst>
              <a:ext uri="{FF2B5EF4-FFF2-40B4-BE49-F238E27FC236}">
                <a16:creationId xmlns:a16="http://schemas.microsoft.com/office/drawing/2014/main" id="{7BDFE20D-B017-8F48-B41D-166D8DEE1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515" y="1053635"/>
            <a:ext cx="97901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CC7D3F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平台特色</a:t>
            </a: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AD4A80D0-32F5-7848-BE39-A535B6267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514" y="4050996"/>
            <a:ext cx="97901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3600" b="1" dirty="0">
                <a:solidFill>
                  <a:srgbClr val="6F4D39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待改进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60E0668-2619-E64B-997F-3CF9A63F3152}"/>
              </a:ext>
            </a:extLst>
          </p:cNvPr>
          <p:cNvGrpSpPr/>
          <p:nvPr/>
        </p:nvGrpSpPr>
        <p:grpSpPr>
          <a:xfrm>
            <a:off x="2402898" y="2140629"/>
            <a:ext cx="1313881" cy="1314064"/>
            <a:chOff x="1188305" y="2101685"/>
            <a:chExt cx="1313881" cy="1314064"/>
          </a:xfrm>
        </p:grpSpPr>
        <p:sp>
          <p:nvSpPr>
            <p:cNvPr id="80915" name="文本框 131">
              <a:extLst>
                <a:ext uri="{FF2B5EF4-FFF2-40B4-BE49-F238E27FC236}">
                  <a16:creationId xmlns:a16="http://schemas.microsoft.com/office/drawing/2014/main" id="{373C3F55-69D2-C74C-91DB-D7D7CF735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8305" y="3046417"/>
              <a:ext cx="13138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6F86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可迁移性</a:t>
              </a:r>
              <a:endParaRPr kumimoji="1" lang="zh-CN" altLang="en-US" sz="1800" b="1" dirty="0">
                <a:solidFill>
                  <a:srgbClr val="6F8683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D62025C-386E-9D4B-9F59-6A989A93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275" y="2101685"/>
              <a:ext cx="774700" cy="355600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2735C60-3873-0F4F-9B9D-E22205647DA5}"/>
              </a:ext>
            </a:extLst>
          </p:cNvPr>
          <p:cNvGrpSpPr/>
          <p:nvPr/>
        </p:nvGrpSpPr>
        <p:grpSpPr>
          <a:xfrm>
            <a:off x="7906331" y="1991906"/>
            <a:ext cx="1874299" cy="1434714"/>
            <a:chOff x="5158849" y="1981035"/>
            <a:chExt cx="1874299" cy="1434714"/>
          </a:xfrm>
        </p:grpSpPr>
        <p:sp>
          <p:nvSpPr>
            <p:cNvPr id="80916" name="文本框 132">
              <a:extLst>
                <a:ext uri="{FF2B5EF4-FFF2-40B4-BE49-F238E27FC236}">
                  <a16:creationId xmlns:a16="http://schemas.microsoft.com/office/drawing/2014/main" id="{2E851B52-8BD7-4145-A993-C0DF68B629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8849" y="3046417"/>
              <a:ext cx="18742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kumimoji="1" lang="zh-CN" altLang="en-US" sz="1800" b="1" dirty="0">
                  <a:solidFill>
                    <a:srgbClr val="E7B8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前后端分离开发 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2C42C1D-87F7-E147-9C81-8468EE02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566" y="1981035"/>
              <a:ext cx="1498600" cy="596900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413C14B-88C1-C141-A801-BBD5F34B60A0}"/>
              </a:ext>
            </a:extLst>
          </p:cNvPr>
          <p:cNvGrpSpPr/>
          <p:nvPr/>
        </p:nvGrpSpPr>
        <p:grpSpPr>
          <a:xfrm>
            <a:off x="5747238" y="2013158"/>
            <a:ext cx="1611313" cy="1458530"/>
            <a:chOff x="7577022" y="1955635"/>
            <a:chExt cx="1611313" cy="1458530"/>
          </a:xfrm>
        </p:grpSpPr>
        <p:sp>
          <p:nvSpPr>
            <p:cNvPr id="27" name="文本框 130">
              <a:extLst>
                <a:ext uri="{FF2B5EF4-FFF2-40B4-BE49-F238E27FC236}">
                  <a16:creationId xmlns:a16="http://schemas.microsoft.com/office/drawing/2014/main" id="{503353E5-4606-4644-B2D5-C30A961150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7022" y="3044833"/>
              <a:ext cx="16113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6F868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高交互性</a:t>
              </a:r>
              <a:endParaRPr lang="en-US" altLang="zh-CN" sz="1800" b="1" dirty="0">
                <a:solidFill>
                  <a:srgbClr val="6F868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62541C-6B9C-A24E-8B21-2EF899E60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8828" y="1955635"/>
              <a:ext cx="647700" cy="6477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6B4AF7-778C-534E-AA3C-B8CDCB9568A5}"/>
              </a:ext>
            </a:extLst>
          </p:cNvPr>
          <p:cNvGrpSpPr/>
          <p:nvPr/>
        </p:nvGrpSpPr>
        <p:grpSpPr>
          <a:xfrm>
            <a:off x="4320671" y="1951150"/>
            <a:ext cx="891564" cy="1483720"/>
            <a:chOff x="3383559" y="1936585"/>
            <a:chExt cx="891564" cy="1483720"/>
          </a:xfrm>
        </p:grpSpPr>
        <p:sp>
          <p:nvSpPr>
            <p:cNvPr id="80913" name="文本框 15">
              <a:extLst>
                <a:ext uri="{FF2B5EF4-FFF2-40B4-BE49-F238E27FC236}">
                  <a16:creationId xmlns:a16="http://schemas.microsoft.com/office/drawing/2014/main" id="{83026F3D-040C-B848-898C-E5782302F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3559" y="3050973"/>
              <a:ext cx="8915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CC7D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</a:t>
              </a:r>
              <a:endParaRPr kumimoji="1" lang="zh-CN" altLang="en-US" sz="1800" dirty="0">
                <a:solidFill>
                  <a:srgbClr val="CC7D3F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F5A4A9-D9B4-BD42-9CD0-247193B24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0891" y="1936585"/>
              <a:ext cx="596900" cy="685800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04024E2-C315-C045-9A4D-FCE057627CA1}"/>
              </a:ext>
            </a:extLst>
          </p:cNvPr>
          <p:cNvGrpSpPr/>
          <p:nvPr/>
        </p:nvGrpSpPr>
        <p:grpSpPr>
          <a:xfrm>
            <a:off x="2274272" y="4833832"/>
            <a:ext cx="5920059" cy="1057443"/>
            <a:chOff x="1188305" y="5416244"/>
            <a:chExt cx="5920059" cy="1057443"/>
          </a:xfrm>
        </p:grpSpPr>
        <p:sp>
          <p:nvSpPr>
            <p:cNvPr id="29" name="文本框 131">
              <a:extLst>
                <a:ext uri="{FF2B5EF4-FFF2-40B4-BE49-F238E27FC236}">
                  <a16:creationId xmlns:a16="http://schemas.microsoft.com/office/drawing/2014/main" id="{54C76E26-F0B4-1F4D-A24C-EB4E5E65E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8305" y="5416244"/>
              <a:ext cx="131388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6F4D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更新延迟</a:t>
              </a:r>
              <a:endParaRPr kumimoji="1" lang="zh-CN" altLang="en-US" sz="1400" b="1" dirty="0">
                <a:solidFill>
                  <a:srgbClr val="6F4D3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417C6EA0-47AD-CB4A-AF92-99E114B73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8305" y="6165910"/>
              <a:ext cx="20594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b="1" dirty="0">
                  <a:solidFill>
                    <a:srgbClr val="6F4D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非结构化数据支持</a:t>
              </a:r>
              <a:endParaRPr kumimoji="1" lang="zh-CN" altLang="en-US" sz="1400" dirty="0">
                <a:solidFill>
                  <a:srgbClr val="6F4D3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131">
              <a:extLst>
                <a:ext uri="{FF2B5EF4-FFF2-40B4-BE49-F238E27FC236}">
                  <a16:creationId xmlns:a16="http://schemas.microsoft.com/office/drawing/2014/main" id="{250AFAB4-B128-B94A-929F-EE0600560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3255" y="5416244"/>
              <a:ext cx="311510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6F4D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模块化，大码分割加速渲染</a:t>
              </a:r>
              <a:endParaRPr kumimoji="1" lang="zh-CN" altLang="en-US" sz="1400" b="1" dirty="0">
                <a:solidFill>
                  <a:srgbClr val="6F4D3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131">
              <a:extLst>
                <a:ext uri="{FF2B5EF4-FFF2-40B4-BE49-F238E27FC236}">
                  <a16:creationId xmlns:a16="http://schemas.microsoft.com/office/drawing/2014/main" id="{A7027B18-33E4-B042-82AE-78BC8DE53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7355" y="6164743"/>
              <a:ext cx="311510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DengXian" panose="02010600030101010101" pitchFamily="2" charset="-122"/>
                  <a:ea typeface="DengXian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6F4D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en-US" altLang="zh-CN" sz="1400" b="1" dirty="0">
                  <a:solidFill>
                    <a:srgbClr val="6F4D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NoSQL</a:t>
              </a:r>
              <a:r>
                <a:rPr lang="zh-CN" altLang="en-US" sz="1400" b="1" dirty="0">
                  <a:solidFill>
                    <a:srgbClr val="6F4D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数据库字段支持</a:t>
              </a:r>
              <a:endParaRPr kumimoji="1" lang="zh-CN" altLang="en-US" sz="1400" b="1" dirty="0">
                <a:solidFill>
                  <a:srgbClr val="6F4D39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右箭头 17">
              <a:extLst>
                <a:ext uri="{FF2B5EF4-FFF2-40B4-BE49-F238E27FC236}">
                  <a16:creationId xmlns:a16="http://schemas.microsoft.com/office/drawing/2014/main" id="{C5B9842A-F1AB-4A47-96E5-B443C3B447E7}"/>
                </a:ext>
              </a:extLst>
            </p:cNvPr>
            <p:cNvSpPr/>
            <p:nvPr/>
          </p:nvSpPr>
          <p:spPr>
            <a:xfrm>
              <a:off x="2901918" y="5502546"/>
              <a:ext cx="691764" cy="135172"/>
            </a:xfrm>
            <a:prstGeom prst="rightArrow">
              <a:avLst/>
            </a:prstGeom>
            <a:solidFill>
              <a:srgbClr val="6F8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右箭头 29">
              <a:extLst>
                <a:ext uri="{FF2B5EF4-FFF2-40B4-BE49-F238E27FC236}">
                  <a16:creationId xmlns:a16="http://schemas.microsoft.com/office/drawing/2014/main" id="{13FC2E91-4038-6840-83C7-304C72DC5EDE}"/>
                </a:ext>
              </a:extLst>
            </p:cNvPr>
            <p:cNvSpPr/>
            <p:nvPr/>
          </p:nvSpPr>
          <p:spPr>
            <a:xfrm>
              <a:off x="2901918" y="6251046"/>
              <a:ext cx="691764" cy="135172"/>
            </a:xfrm>
            <a:prstGeom prst="rightArrow">
              <a:avLst/>
            </a:prstGeom>
            <a:solidFill>
              <a:srgbClr val="6F86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9AA32905-44C7-0047-83F8-34FA424B5236}"/>
              </a:ext>
            </a:extLst>
          </p:cNvPr>
          <p:cNvSpPr/>
          <p:nvPr/>
        </p:nvSpPr>
        <p:spPr>
          <a:xfrm>
            <a:off x="-1" y="3429000"/>
            <a:ext cx="477569" cy="3429000"/>
          </a:xfrm>
          <a:prstGeom prst="rect">
            <a:avLst/>
          </a:prstGeom>
          <a:solidFill>
            <a:srgbClr val="1C4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7894B15-99E1-6E45-8B08-26ABB2FFBE36}"/>
              </a:ext>
            </a:extLst>
          </p:cNvPr>
          <p:cNvSpPr/>
          <p:nvPr/>
        </p:nvSpPr>
        <p:spPr>
          <a:xfrm>
            <a:off x="466846" y="343006"/>
            <a:ext cx="11258308" cy="612322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方正粗雅宋_GBK" panose="02000000000000000000" pitchFamily="2" charset="-122"/>
              <a:ea typeface="方正粗雅宋_GBK" panose="02000000000000000000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D8174A-9EF0-D647-A23A-68C3C916402B}"/>
              </a:ext>
            </a:extLst>
          </p:cNvPr>
          <p:cNvSpPr/>
          <p:nvPr/>
        </p:nvSpPr>
        <p:spPr>
          <a:xfrm>
            <a:off x="10723" y="6576936"/>
            <a:ext cx="12192000" cy="281064"/>
          </a:xfrm>
          <a:prstGeom prst="rect">
            <a:avLst/>
          </a:prstGeom>
          <a:solidFill>
            <a:srgbClr val="1C4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A429D28-F18D-D147-855F-BD7771F9B6A5}"/>
              </a:ext>
            </a:extLst>
          </p:cNvPr>
          <p:cNvSpPr/>
          <p:nvPr/>
        </p:nvSpPr>
        <p:spPr>
          <a:xfrm>
            <a:off x="11746600" y="3429000"/>
            <a:ext cx="486853" cy="3429000"/>
          </a:xfrm>
          <a:prstGeom prst="rect">
            <a:avLst/>
          </a:prstGeom>
          <a:solidFill>
            <a:srgbClr val="1C4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A77B5FB-68BB-5D4B-96D6-0BDE608C6DDB}"/>
              </a:ext>
            </a:extLst>
          </p:cNvPr>
          <p:cNvSpPr/>
          <p:nvPr/>
        </p:nvSpPr>
        <p:spPr>
          <a:xfrm>
            <a:off x="477569" y="472732"/>
            <a:ext cx="11258308" cy="6123220"/>
          </a:xfrm>
          <a:prstGeom prst="rect">
            <a:avLst/>
          </a:prstGeom>
          <a:solidFill>
            <a:srgbClr val="FFFCF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方正粗雅宋_GBK" panose="02000000000000000000" pitchFamily="2" charset="-122"/>
              <a:ea typeface="方正粗雅宋_GBK" panose="02000000000000000000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00C69D-37F5-304E-9302-221898EDBA89}"/>
              </a:ext>
            </a:extLst>
          </p:cNvPr>
          <p:cNvGrpSpPr/>
          <p:nvPr/>
        </p:nvGrpSpPr>
        <p:grpSpPr>
          <a:xfrm>
            <a:off x="4742688" y="5943486"/>
            <a:ext cx="2540766" cy="306467"/>
            <a:chOff x="3993545" y="5740315"/>
            <a:chExt cx="2540766" cy="30646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CC23E0E-BD5F-9F4B-BE78-A632AD0D6782}"/>
                </a:ext>
              </a:extLst>
            </p:cNvPr>
            <p:cNvSpPr txBox="1"/>
            <p:nvPr/>
          </p:nvSpPr>
          <p:spPr>
            <a:xfrm>
              <a:off x="3993545" y="5740315"/>
              <a:ext cx="1628624" cy="306467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1C437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信息工程学院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3C9DDF5-44EE-A244-97C8-99490F8D3752}"/>
                </a:ext>
              </a:extLst>
            </p:cNvPr>
            <p:cNvSpPr txBox="1"/>
            <p:nvPr/>
          </p:nvSpPr>
          <p:spPr>
            <a:xfrm>
              <a:off x="5180999" y="5740315"/>
              <a:ext cx="1353312" cy="306467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ctr">
                <a:buSzPct val="90000"/>
                <a:buFont typeface="Wingdings" panose="05000000000000000000" pitchFamily="2" charset="2"/>
                <a:buChar char="l"/>
              </a:pPr>
              <a:r>
                <a:rPr lang="zh-CN" altLang="en-US" sz="1200" dirty="0">
                  <a:solidFill>
                    <a:srgbClr val="1C437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软件工程专业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3B1C875-9DEA-8F43-8025-E74595FACBF2}"/>
              </a:ext>
            </a:extLst>
          </p:cNvPr>
          <p:cNvSpPr txBox="1"/>
          <p:nvPr/>
        </p:nvSpPr>
        <p:spPr>
          <a:xfrm>
            <a:off x="2369820" y="2598684"/>
            <a:ext cx="745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6000" b="1" spc="300" dirty="0">
                <a:solidFill>
                  <a:srgbClr val="1C42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恳请老师 批评指正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C5D9B0D-4C76-304A-87F2-C93715B25FA4}"/>
              </a:ext>
            </a:extLst>
          </p:cNvPr>
          <p:cNvGrpSpPr/>
          <p:nvPr/>
        </p:nvGrpSpPr>
        <p:grpSpPr>
          <a:xfrm>
            <a:off x="4742687" y="232296"/>
            <a:ext cx="2706624" cy="479073"/>
            <a:chOff x="4602980" y="215908"/>
            <a:chExt cx="2706624" cy="47907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37C635C-6A41-1F45-9921-7F4AF7D2A7CC}"/>
                </a:ext>
              </a:extLst>
            </p:cNvPr>
            <p:cNvSpPr/>
            <p:nvPr/>
          </p:nvSpPr>
          <p:spPr>
            <a:xfrm>
              <a:off x="4897348" y="215908"/>
              <a:ext cx="2117888" cy="479073"/>
            </a:xfrm>
            <a:prstGeom prst="rect">
              <a:avLst/>
            </a:prstGeom>
            <a:solidFill>
              <a:srgbClr val="1C4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61579A3-04AD-8D41-B5A4-2BA35AABE04E}"/>
                </a:ext>
              </a:extLst>
            </p:cNvPr>
            <p:cNvGrpSpPr/>
            <p:nvPr/>
          </p:nvGrpSpPr>
          <p:grpSpPr>
            <a:xfrm>
              <a:off x="4602980" y="276017"/>
              <a:ext cx="2706624" cy="400110"/>
              <a:chOff x="4742688" y="421969"/>
              <a:chExt cx="2706624" cy="400110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E3394A6-2DF2-454B-83CA-57C388EDADB4}"/>
                  </a:ext>
                </a:extLst>
              </p:cNvPr>
              <p:cNvSpPr txBox="1"/>
              <p:nvPr/>
            </p:nvSpPr>
            <p:spPr>
              <a:xfrm>
                <a:off x="4742688" y="421969"/>
                <a:ext cx="2706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结束语</a:t>
                </a:r>
              </a:p>
            </p:txBody>
          </p:sp>
          <p:cxnSp>
            <p:nvCxnSpPr>
              <p:cNvPr id="38" name="直接连接符 20">
                <a:extLst>
                  <a:ext uri="{FF2B5EF4-FFF2-40B4-BE49-F238E27FC236}">
                    <a16:creationId xmlns:a16="http://schemas.microsoft.com/office/drawing/2014/main" id="{51B53778-C187-7E42-A768-7981786A02B7}"/>
                  </a:ext>
                </a:extLst>
              </p:cNvPr>
              <p:cNvCxnSpPr/>
              <p:nvPr/>
            </p:nvCxnSpPr>
            <p:spPr>
              <a:xfrm>
                <a:off x="5145024" y="608076"/>
                <a:ext cx="27432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21">
                <a:extLst>
                  <a:ext uri="{FF2B5EF4-FFF2-40B4-BE49-F238E27FC236}">
                    <a16:creationId xmlns:a16="http://schemas.microsoft.com/office/drawing/2014/main" id="{C387EF3A-37F9-AB42-8166-9E9821BB5397}"/>
                  </a:ext>
                </a:extLst>
              </p:cNvPr>
              <p:cNvCxnSpPr/>
              <p:nvPr/>
            </p:nvCxnSpPr>
            <p:spPr>
              <a:xfrm>
                <a:off x="6768084" y="608076"/>
                <a:ext cx="27432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640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7E8B4E8E-6560-1E4C-8EE2-422A5EDB5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414338"/>
            <a:ext cx="4846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平台页面总览</a:t>
            </a:r>
            <a:endParaRPr kumimoji="1" lang="en-US" altLang="zh-CN" sz="4400" b="1" dirty="0">
              <a:solidFill>
                <a:srgbClr val="6F8683"/>
              </a:solidFill>
              <a:latin typeface="HanziPen SC" panose="03000300000000000000" pitchFamily="66" charset="-122"/>
              <a:ea typeface="HanziPen SC" panose="03000300000000000000" pitchFamily="66" charset="-122"/>
              <a:cs typeface="HanziPen SC" panose="03000300000000000000" pitchFamily="66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E73644-ECD7-D84A-9F70-76577480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37842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4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D2DAF5-D7A8-7D40-A606-2EFB3EEE9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74" y="2350424"/>
            <a:ext cx="5459404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3C76F7-8912-8C4B-AF56-80927CCFB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22" y="2350424"/>
            <a:ext cx="5459406" cy="3600000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039EC2BE-2606-4C47-A670-C2BD9EAD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414338"/>
            <a:ext cx="4846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聊天室功能点</a:t>
            </a: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99ECCB5D-74E2-8049-864F-C06D1B5C7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1765649"/>
            <a:ext cx="25178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1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编辑器</a:t>
            </a:r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370ACB24-1D26-F64A-8DA8-3D7FBE128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989" y="1765648"/>
            <a:ext cx="19737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2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聊天</a:t>
            </a:r>
          </a:p>
        </p:txBody>
      </p:sp>
    </p:spTree>
    <p:extLst>
      <p:ext uri="{BB962C8B-B14F-4D97-AF65-F5344CB8AC3E}">
        <p14:creationId xmlns:p14="http://schemas.microsoft.com/office/powerpoint/2010/main" val="254900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A42A55-2DE6-834D-9388-45D2CE824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4" y="2350424"/>
            <a:ext cx="5521622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C0276C-5025-4442-9392-AEBEA3DB7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76" y="2350424"/>
            <a:ext cx="5493782" cy="3600000"/>
          </a:xfrm>
          <a:prstGeom prst="rect">
            <a:avLst/>
          </a:prstGeom>
        </p:spPr>
      </p:pic>
      <p:sp>
        <p:nvSpPr>
          <p:cNvPr id="10" name="文本框 1">
            <a:extLst>
              <a:ext uri="{FF2B5EF4-FFF2-40B4-BE49-F238E27FC236}">
                <a16:creationId xmlns:a16="http://schemas.microsoft.com/office/drawing/2014/main" id="{BCD9292E-7D1E-644D-BC92-EDEEF69DE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414338"/>
            <a:ext cx="4846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留言板功能点</a:t>
            </a: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C33CA52F-7856-2647-BC6E-C95F578F3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1765649"/>
            <a:ext cx="31579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1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编辑器</a:t>
            </a:r>
          </a:p>
        </p:txBody>
      </p:sp>
      <p:sp>
        <p:nvSpPr>
          <p:cNvPr id="12" name="文本框 1">
            <a:extLst>
              <a:ext uri="{FF2B5EF4-FFF2-40B4-BE49-F238E27FC236}">
                <a16:creationId xmlns:a16="http://schemas.microsoft.com/office/drawing/2014/main" id="{284A6641-B254-A947-8E2D-7B88C72F6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091" y="1765649"/>
            <a:ext cx="2317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2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留言</a:t>
            </a:r>
          </a:p>
        </p:txBody>
      </p:sp>
    </p:spTree>
    <p:extLst>
      <p:ext uri="{BB962C8B-B14F-4D97-AF65-F5344CB8AC3E}">
        <p14:creationId xmlns:p14="http://schemas.microsoft.com/office/powerpoint/2010/main" val="375859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8BB380-C40D-624C-910E-FD6DA636F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1" y="2350424"/>
            <a:ext cx="5516033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019D74-9A31-C141-A08B-AE60B0A65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27" y="2350424"/>
            <a:ext cx="5447525" cy="3600000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B2BCB930-E873-BB48-8EEE-2E287DE4C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414338"/>
            <a:ext cx="4846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作品集功能点</a:t>
            </a:r>
          </a:p>
        </p:txBody>
      </p:sp>
      <p:sp>
        <p:nvSpPr>
          <p:cNvPr id="13" name="文本框 1">
            <a:extLst>
              <a:ext uri="{FF2B5EF4-FFF2-40B4-BE49-F238E27FC236}">
                <a16:creationId xmlns:a16="http://schemas.microsoft.com/office/drawing/2014/main" id="{E226F20B-B431-6D48-B47C-0052E86E7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1765649"/>
            <a:ext cx="31579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1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展示动效</a:t>
            </a:r>
          </a:p>
        </p:txBody>
      </p:sp>
      <p:sp>
        <p:nvSpPr>
          <p:cNvPr id="14" name="文本框 1">
            <a:extLst>
              <a:ext uri="{FF2B5EF4-FFF2-40B4-BE49-F238E27FC236}">
                <a16:creationId xmlns:a16="http://schemas.microsoft.com/office/drawing/2014/main" id="{6D36A69D-2713-3F4B-93F5-986E11B51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091" y="1719647"/>
            <a:ext cx="2317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2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添加</a:t>
            </a:r>
          </a:p>
        </p:txBody>
      </p:sp>
    </p:spTree>
    <p:extLst>
      <p:ext uri="{BB962C8B-B14F-4D97-AF65-F5344CB8AC3E}">
        <p14:creationId xmlns:p14="http://schemas.microsoft.com/office/powerpoint/2010/main" val="92822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>
            <a:extLst>
              <a:ext uri="{FF2B5EF4-FFF2-40B4-BE49-F238E27FC236}">
                <a16:creationId xmlns:a16="http://schemas.microsoft.com/office/drawing/2014/main" id="{039EC2BE-2606-4C47-A670-C2BD9EAD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414338"/>
            <a:ext cx="4846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职业方向推荐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FAF88A-29FF-EE4B-9651-BA42604B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51" y="1183779"/>
            <a:ext cx="10075098" cy="54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2E1435-C906-8E4B-9B0B-6A6B12FE3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2" t="36493" r="37350" b="36343"/>
          <a:stretch/>
        </p:blipFill>
        <p:spPr>
          <a:xfrm>
            <a:off x="1524003" y="1937775"/>
            <a:ext cx="9143993" cy="29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">
            <a:extLst>
              <a:ext uri="{FF2B5EF4-FFF2-40B4-BE49-F238E27FC236}">
                <a16:creationId xmlns:a16="http://schemas.microsoft.com/office/drawing/2014/main" id="{8D900FE6-46B9-E645-B92D-4079325A4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414338"/>
            <a:ext cx="4846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自我性格测试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24CE99-09F0-064F-8DC9-DACAD182C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50" y="1183779"/>
            <a:ext cx="10075097" cy="54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173CE7-7651-2542-90EF-392828276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7" r="10688"/>
          <a:stretch/>
        </p:blipFill>
        <p:spPr>
          <a:xfrm>
            <a:off x="2163639" y="1863556"/>
            <a:ext cx="7864721" cy="47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CA39DF-1981-9F45-BE1A-D18D9239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6" y="2889148"/>
            <a:ext cx="5711602" cy="3061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C79A43-78F8-9543-8F69-142F97029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34" y="2896770"/>
            <a:ext cx="5611552" cy="3007652"/>
          </a:xfrm>
          <a:prstGeom prst="rect">
            <a:avLst/>
          </a:prstGeom>
        </p:spPr>
      </p:pic>
      <p:sp>
        <p:nvSpPr>
          <p:cNvPr id="15" name="文本框 1">
            <a:extLst>
              <a:ext uri="{FF2B5EF4-FFF2-40B4-BE49-F238E27FC236}">
                <a16:creationId xmlns:a16="http://schemas.microsoft.com/office/drawing/2014/main" id="{428A2EB9-DC17-C240-AF0B-3537A1C14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266" y="2235696"/>
            <a:ext cx="31579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1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个人空间</a:t>
            </a:r>
          </a:p>
        </p:txBody>
      </p:sp>
      <p:sp>
        <p:nvSpPr>
          <p:cNvPr id="16" name="文本框 1">
            <a:extLst>
              <a:ext uri="{FF2B5EF4-FFF2-40B4-BE49-F238E27FC236}">
                <a16:creationId xmlns:a16="http://schemas.microsoft.com/office/drawing/2014/main" id="{CDC3F875-EE42-9A4A-B4E6-067E38D4D8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320" y="2189694"/>
            <a:ext cx="23173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2</a:t>
            </a:r>
            <a:r>
              <a:rPr kumimoji="1" lang="zh-CN" altLang="en-US" sz="32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 论坛</a:t>
            </a:r>
          </a:p>
        </p:txBody>
      </p:sp>
      <p:sp>
        <p:nvSpPr>
          <p:cNvPr id="18" name="文本框 1">
            <a:extLst>
              <a:ext uri="{FF2B5EF4-FFF2-40B4-BE49-F238E27FC236}">
                <a16:creationId xmlns:a16="http://schemas.microsoft.com/office/drawing/2014/main" id="{D2AC0954-3B71-964B-B065-88995D2D5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7" y="414338"/>
            <a:ext cx="4846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400" b="1" dirty="0">
                <a:solidFill>
                  <a:srgbClr val="6F8683"/>
                </a:solidFill>
                <a:latin typeface="HanziPen SC" panose="03000300000000000000" pitchFamily="66" charset="-122"/>
                <a:ea typeface="HanziPen SC" panose="03000300000000000000" pitchFamily="66" charset="-122"/>
                <a:cs typeface="HanziPen SC" panose="03000300000000000000" pitchFamily="66" charset="-122"/>
              </a:rPr>
              <a:t>社交功能</a:t>
            </a:r>
          </a:p>
        </p:txBody>
      </p:sp>
    </p:spTree>
    <p:extLst>
      <p:ext uri="{BB962C8B-B14F-4D97-AF65-F5344CB8AC3E}">
        <p14:creationId xmlns:p14="http://schemas.microsoft.com/office/powerpoint/2010/main" val="365949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9589"/>
      </a:accent1>
      <a:accent2>
        <a:srgbClr val="ADE4C3"/>
      </a:accent2>
      <a:accent3>
        <a:srgbClr val="329589"/>
      </a:accent3>
      <a:accent4>
        <a:srgbClr val="ADE4C3"/>
      </a:accent4>
      <a:accent5>
        <a:srgbClr val="329589"/>
      </a:accent5>
      <a:accent6>
        <a:srgbClr val="ADE4C3"/>
      </a:accent6>
      <a:hlink>
        <a:srgbClr val="329589"/>
      </a:hlink>
      <a:folHlink>
        <a:srgbClr val="ADE4C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5784</TotalTime>
  <Words>493</Words>
  <Application>Microsoft Macintosh PowerPoint</Application>
  <PresentationFormat>宽屏</PresentationFormat>
  <Paragraphs>154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DengXian</vt:lpstr>
      <vt:lpstr>DengXian Light</vt:lpstr>
      <vt:lpstr>DengXian Light</vt:lpstr>
      <vt:lpstr>方正粗雅宋_GBK</vt:lpstr>
      <vt:lpstr>黑体</vt:lpstr>
      <vt:lpstr>宋体</vt:lpstr>
      <vt:lpstr>微软雅黑</vt:lpstr>
      <vt:lpstr>微软雅黑</vt:lpstr>
      <vt:lpstr>HanziPen SC</vt:lpstr>
      <vt:lpstr>Segoe UI Light</vt:lpstr>
      <vt:lpstr>Arial</vt:lpstr>
      <vt:lpstr>Calibri</vt:lpstr>
      <vt:lpstr>Calibri Light</vt:lpstr>
      <vt:lpstr>Wingdings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 泽强</dc:creator>
  <cp:lastModifiedBy>os585</cp:lastModifiedBy>
  <cp:revision>244</cp:revision>
  <dcterms:created xsi:type="dcterms:W3CDTF">2018-10-14T11:16:08Z</dcterms:created>
  <dcterms:modified xsi:type="dcterms:W3CDTF">2020-05-30T07:43:46Z</dcterms:modified>
</cp:coreProperties>
</file>